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9" r:id="rId2"/>
  </p:sldIdLst>
  <p:sldSz cx="32918400" cy="21945600"/>
  <p:notesSz cx="6858000" cy="9144000"/>
  <p:defaultTextStyle>
    <a:defPPr>
      <a:defRPr lang="en-US"/>
    </a:defPPr>
    <a:lvl1pPr marL="0" algn="l" defTabSz="3135020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1pPr>
    <a:lvl2pPr marL="1567510" algn="l" defTabSz="3135020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2pPr>
    <a:lvl3pPr marL="3135020" algn="l" defTabSz="3135020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3pPr>
    <a:lvl4pPr marL="4702531" algn="l" defTabSz="3135020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4pPr>
    <a:lvl5pPr marL="6270041" algn="l" defTabSz="3135020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5pPr>
    <a:lvl6pPr marL="7837551" algn="l" defTabSz="3135020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6pPr>
    <a:lvl7pPr marL="9405061" algn="l" defTabSz="3135020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7pPr>
    <a:lvl8pPr marL="10972571" algn="l" defTabSz="3135020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8pPr>
    <a:lvl9pPr marL="12540082" algn="l" defTabSz="3135020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F715"/>
    <a:srgbClr val="0A4402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0"/>
    <p:restoredTop sz="99664" autoAdjust="0"/>
  </p:normalViewPr>
  <p:slideViewPr>
    <p:cSldViewPr>
      <p:cViewPr varScale="1">
        <p:scale>
          <a:sx n="23" d="100"/>
          <a:sy n="23" d="100"/>
        </p:scale>
        <p:origin x="-1362" y="-108"/>
      </p:cViewPr>
      <p:guideLst>
        <p:guide orient="horz" pos="6912"/>
        <p:guide pos="103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14A20C-8AF8-4C8F-9AFA-F32EC882785C}" type="datetimeFigureOut">
              <a:rPr lang="en-US" smtClean="0"/>
              <a:pPr/>
              <a:t>6/4/2010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685800"/>
            <a:ext cx="51435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5DC3B6-E543-493B-9D3C-6D7C42F88B1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3135020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1pPr>
    <a:lvl2pPr marL="1567510" algn="l" defTabSz="3135020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2pPr>
    <a:lvl3pPr marL="3135020" algn="l" defTabSz="3135020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3pPr>
    <a:lvl4pPr marL="4702531" algn="l" defTabSz="3135020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4pPr>
    <a:lvl5pPr marL="6270041" algn="l" defTabSz="3135020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5pPr>
    <a:lvl6pPr marL="7837551" algn="l" defTabSz="3135020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6pPr>
    <a:lvl7pPr marL="9405061" algn="l" defTabSz="3135020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7pPr>
    <a:lvl8pPr marL="10972571" algn="l" defTabSz="3135020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8pPr>
    <a:lvl9pPr marL="12540082" algn="l" defTabSz="3135020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5DC3B6-E543-493B-9D3C-6D7C42F88B1C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8880" y="6817362"/>
            <a:ext cx="27980640" cy="470408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60" y="12435840"/>
            <a:ext cx="23042880" cy="56083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5675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135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7025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6270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837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9405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9725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25400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A18B4-4CB1-4B41-B2F9-6926750F2307}" type="datetimeFigureOut">
              <a:rPr lang="en-US" smtClean="0"/>
              <a:pPr/>
              <a:t>6/4/2010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69355-140B-49A5-BF95-E74F3B249D1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A18B4-4CB1-4B41-B2F9-6926750F2307}" type="datetimeFigureOut">
              <a:rPr lang="en-US" smtClean="0"/>
              <a:pPr/>
              <a:t>6/4/2010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69355-140B-49A5-BF95-E74F3B249D1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919310" y="2814321"/>
            <a:ext cx="26660477" cy="5991860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26459" y="2814321"/>
            <a:ext cx="79444213" cy="599186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A18B4-4CB1-4B41-B2F9-6926750F2307}" type="datetimeFigureOut">
              <a:rPr lang="en-US" smtClean="0"/>
              <a:pPr/>
              <a:t>6/4/2010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69355-140B-49A5-BF95-E74F3B249D1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A18B4-4CB1-4B41-B2F9-6926750F2307}" type="datetimeFigureOut">
              <a:rPr lang="en-US" smtClean="0"/>
              <a:pPr/>
              <a:t>6/4/2010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69355-140B-49A5-BF95-E74F3B249D1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0327" y="14102082"/>
            <a:ext cx="27980640" cy="4358640"/>
          </a:xfrm>
        </p:spPr>
        <p:txBody>
          <a:bodyPr anchor="t"/>
          <a:lstStyle>
            <a:lvl1pPr algn="l">
              <a:defRPr sz="13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0327" y="9301483"/>
            <a:ext cx="27980640" cy="4800598"/>
          </a:xfrm>
        </p:spPr>
        <p:txBody>
          <a:bodyPr anchor="b"/>
          <a:lstStyle>
            <a:lvl1pPr marL="0" indent="0">
              <a:buNone/>
              <a:defRPr sz="6900">
                <a:solidFill>
                  <a:schemeClr val="tx1">
                    <a:tint val="75000"/>
                  </a:schemeClr>
                </a:solidFill>
              </a:defRPr>
            </a:lvl1pPr>
            <a:lvl2pPr marL="1567510" indent="0">
              <a:buNone/>
              <a:defRPr sz="6200">
                <a:solidFill>
                  <a:schemeClr val="tx1">
                    <a:tint val="75000"/>
                  </a:schemeClr>
                </a:solidFill>
              </a:defRPr>
            </a:lvl2pPr>
            <a:lvl3pPr marL="3135020" indent="0">
              <a:buNone/>
              <a:defRPr sz="5500">
                <a:solidFill>
                  <a:schemeClr val="tx1">
                    <a:tint val="75000"/>
                  </a:schemeClr>
                </a:solidFill>
              </a:defRPr>
            </a:lvl3pPr>
            <a:lvl4pPr marL="4702531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4pPr>
            <a:lvl5pPr marL="6270041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5pPr>
            <a:lvl6pPr marL="7837551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6pPr>
            <a:lvl7pPr marL="9405061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7pPr>
            <a:lvl8pPr marL="10972571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8pPr>
            <a:lvl9pPr marL="12540082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A18B4-4CB1-4B41-B2F9-6926750F2307}" type="datetimeFigureOut">
              <a:rPr lang="en-US" smtClean="0"/>
              <a:pPr/>
              <a:t>6/4/2010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69355-140B-49A5-BF95-E74F3B249D1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26457" y="16388081"/>
            <a:ext cx="53052343" cy="46344842"/>
          </a:xfrm>
        </p:spPr>
        <p:txBody>
          <a:bodyPr/>
          <a:lstStyle>
            <a:lvl1pPr>
              <a:defRPr sz="9600"/>
            </a:lvl1pPr>
            <a:lvl2pPr>
              <a:defRPr sz="8200"/>
            </a:lvl2pPr>
            <a:lvl3pPr>
              <a:defRPr sz="6900"/>
            </a:lvl3pPr>
            <a:lvl4pPr>
              <a:defRPr sz="6200"/>
            </a:lvl4pPr>
            <a:lvl5pPr>
              <a:defRPr sz="6200"/>
            </a:lvl5pPr>
            <a:lvl6pPr>
              <a:defRPr sz="6200"/>
            </a:lvl6pPr>
            <a:lvl7pPr>
              <a:defRPr sz="6200"/>
            </a:lvl7pPr>
            <a:lvl8pPr>
              <a:defRPr sz="6200"/>
            </a:lvl8pPr>
            <a:lvl9pPr>
              <a:defRPr sz="6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527442" y="16388081"/>
            <a:ext cx="53052347" cy="46344842"/>
          </a:xfrm>
        </p:spPr>
        <p:txBody>
          <a:bodyPr/>
          <a:lstStyle>
            <a:lvl1pPr>
              <a:defRPr sz="9600"/>
            </a:lvl1pPr>
            <a:lvl2pPr>
              <a:defRPr sz="8200"/>
            </a:lvl2pPr>
            <a:lvl3pPr>
              <a:defRPr sz="6900"/>
            </a:lvl3pPr>
            <a:lvl4pPr>
              <a:defRPr sz="6200"/>
            </a:lvl4pPr>
            <a:lvl5pPr>
              <a:defRPr sz="6200"/>
            </a:lvl5pPr>
            <a:lvl6pPr>
              <a:defRPr sz="6200"/>
            </a:lvl6pPr>
            <a:lvl7pPr>
              <a:defRPr sz="6200"/>
            </a:lvl7pPr>
            <a:lvl8pPr>
              <a:defRPr sz="6200"/>
            </a:lvl8pPr>
            <a:lvl9pPr>
              <a:defRPr sz="6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A18B4-4CB1-4B41-B2F9-6926750F2307}" type="datetimeFigureOut">
              <a:rPr lang="en-US" smtClean="0"/>
              <a:pPr/>
              <a:t>6/4/2010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69355-140B-49A5-BF95-E74F3B249D1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0" y="878842"/>
            <a:ext cx="29626560" cy="3657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920" y="4912362"/>
            <a:ext cx="14544677" cy="2047238"/>
          </a:xfrm>
        </p:spPr>
        <p:txBody>
          <a:bodyPr anchor="b"/>
          <a:lstStyle>
            <a:lvl1pPr marL="0" indent="0">
              <a:buNone/>
              <a:defRPr sz="8200" b="1"/>
            </a:lvl1pPr>
            <a:lvl2pPr marL="1567510" indent="0">
              <a:buNone/>
              <a:defRPr sz="6900" b="1"/>
            </a:lvl2pPr>
            <a:lvl3pPr marL="3135020" indent="0">
              <a:buNone/>
              <a:defRPr sz="6200" b="1"/>
            </a:lvl3pPr>
            <a:lvl4pPr marL="4702531" indent="0">
              <a:buNone/>
              <a:defRPr sz="5500" b="1"/>
            </a:lvl4pPr>
            <a:lvl5pPr marL="6270041" indent="0">
              <a:buNone/>
              <a:defRPr sz="5500" b="1"/>
            </a:lvl5pPr>
            <a:lvl6pPr marL="7837551" indent="0">
              <a:buNone/>
              <a:defRPr sz="5500" b="1"/>
            </a:lvl6pPr>
            <a:lvl7pPr marL="9405061" indent="0">
              <a:buNone/>
              <a:defRPr sz="5500" b="1"/>
            </a:lvl7pPr>
            <a:lvl8pPr marL="10972571" indent="0">
              <a:buNone/>
              <a:defRPr sz="5500" b="1"/>
            </a:lvl8pPr>
            <a:lvl9pPr marL="12540082" indent="0">
              <a:buNone/>
              <a:defRPr sz="5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5920" y="6959600"/>
            <a:ext cx="14544677" cy="12644122"/>
          </a:xfrm>
        </p:spPr>
        <p:txBody>
          <a:bodyPr/>
          <a:lstStyle>
            <a:lvl1pPr>
              <a:defRPr sz="8200"/>
            </a:lvl1pPr>
            <a:lvl2pPr>
              <a:defRPr sz="6900"/>
            </a:lvl2pPr>
            <a:lvl3pPr>
              <a:defRPr sz="6200"/>
            </a:lvl3pPr>
            <a:lvl4pPr>
              <a:defRPr sz="5500"/>
            </a:lvl4pPr>
            <a:lvl5pPr>
              <a:defRPr sz="5500"/>
            </a:lvl5pPr>
            <a:lvl6pPr>
              <a:defRPr sz="5500"/>
            </a:lvl6pPr>
            <a:lvl7pPr>
              <a:defRPr sz="5500"/>
            </a:lvl7pPr>
            <a:lvl8pPr>
              <a:defRPr sz="5500"/>
            </a:lvl8pPr>
            <a:lvl9pPr>
              <a:defRPr sz="5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722092" y="4912362"/>
            <a:ext cx="14550390" cy="2047238"/>
          </a:xfrm>
        </p:spPr>
        <p:txBody>
          <a:bodyPr anchor="b"/>
          <a:lstStyle>
            <a:lvl1pPr marL="0" indent="0">
              <a:buNone/>
              <a:defRPr sz="8200" b="1"/>
            </a:lvl1pPr>
            <a:lvl2pPr marL="1567510" indent="0">
              <a:buNone/>
              <a:defRPr sz="6900" b="1"/>
            </a:lvl2pPr>
            <a:lvl3pPr marL="3135020" indent="0">
              <a:buNone/>
              <a:defRPr sz="6200" b="1"/>
            </a:lvl3pPr>
            <a:lvl4pPr marL="4702531" indent="0">
              <a:buNone/>
              <a:defRPr sz="5500" b="1"/>
            </a:lvl4pPr>
            <a:lvl5pPr marL="6270041" indent="0">
              <a:buNone/>
              <a:defRPr sz="5500" b="1"/>
            </a:lvl5pPr>
            <a:lvl6pPr marL="7837551" indent="0">
              <a:buNone/>
              <a:defRPr sz="5500" b="1"/>
            </a:lvl6pPr>
            <a:lvl7pPr marL="9405061" indent="0">
              <a:buNone/>
              <a:defRPr sz="5500" b="1"/>
            </a:lvl7pPr>
            <a:lvl8pPr marL="10972571" indent="0">
              <a:buNone/>
              <a:defRPr sz="5500" b="1"/>
            </a:lvl8pPr>
            <a:lvl9pPr marL="12540082" indent="0">
              <a:buNone/>
              <a:defRPr sz="5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722092" y="6959600"/>
            <a:ext cx="14550390" cy="12644122"/>
          </a:xfrm>
        </p:spPr>
        <p:txBody>
          <a:bodyPr/>
          <a:lstStyle>
            <a:lvl1pPr>
              <a:defRPr sz="8200"/>
            </a:lvl1pPr>
            <a:lvl2pPr>
              <a:defRPr sz="6900"/>
            </a:lvl2pPr>
            <a:lvl3pPr>
              <a:defRPr sz="6200"/>
            </a:lvl3pPr>
            <a:lvl4pPr>
              <a:defRPr sz="5500"/>
            </a:lvl4pPr>
            <a:lvl5pPr>
              <a:defRPr sz="5500"/>
            </a:lvl5pPr>
            <a:lvl6pPr>
              <a:defRPr sz="5500"/>
            </a:lvl6pPr>
            <a:lvl7pPr>
              <a:defRPr sz="5500"/>
            </a:lvl7pPr>
            <a:lvl8pPr>
              <a:defRPr sz="5500"/>
            </a:lvl8pPr>
            <a:lvl9pPr>
              <a:defRPr sz="5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A18B4-4CB1-4B41-B2F9-6926750F2307}" type="datetimeFigureOut">
              <a:rPr lang="en-US" smtClean="0"/>
              <a:pPr/>
              <a:t>6/4/2010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69355-140B-49A5-BF95-E74F3B249D1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A18B4-4CB1-4B41-B2F9-6926750F2307}" type="datetimeFigureOut">
              <a:rPr lang="en-US" smtClean="0"/>
              <a:pPr/>
              <a:t>6/4/2010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69355-140B-49A5-BF95-E74F3B249D1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A18B4-4CB1-4B41-B2F9-6926750F2307}" type="datetimeFigureOut">
              <a:rPr lang="en-US" smtClean="0"/>
              <a:pPr/>
              <a:t>6/4/2010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69355-140B-49A5-BF95-E74F3B249D1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2" y="873760"/>
            <a:ext cx="10829927" cy="3718560"/>
          </a:xfrm>
        </p:spPr>
        <p:txBody>
          <a:bodyPr anchor="b"/>
          <a:lstStyle>
            <a:lvl1pPr algn="l">
              <a:defRPr sz="6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180" y="873761"/>
            <a:ext cx="18402300" cy="18729962"/>
          </a:xfrm>
        </p:spPr>
        <p:txBody>
          <a:bodyPr/>
          <a:lstStyle>
            <a:lvl1pPr>
              <a:defRPr sz="11000"/>
            </a:lvl1pPr>
            <a:lvl2pPr>
              <a:defRPr sz="9600"/>
            </a:lvl2pPr>
            <a:lvl3pPr>
              <a:defRPr sz="8200"/>
            </a:lvl3pPr>
            <a:lvl4pPr>
              <a:defRPr sz="6900"/>
            </a:lvl4pPr>
            <a:lvl5pPr>
              <a:defRPr sz="6900"/>
            </a:lvl5pPr>
            <a:lvl6pPr>
              <a:defRPr sz="6900"/>
            </a:lvl6pPr>
            <a:lvl7pPr>
              <a:defRPr sz="6900"/>
            </a:lvl7pPr>
            <a:lvl8pPr>
              <a:defRPr sz="6900"/>
            </a:lvl8pPr>
            <a:lvl9pPr>
              <a:defRPr sz="6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2" y="4592321"/>
            <a:ext cx="10829927" cy="15011402"/>
          </a:xfrm>
        </p:spPr>
        <p:txBody>
          <a:bodyPr/>
          <a:lstStyle>
            <a:lvl1pPr marL="0" indent="0">
              <a:buNone/>
              <a:defRPr sz="4800"/>
            </a:lvl1pPr>
            <a:lvl2pPr marL="1567510" indent="0">
              <a:buNone/>
              <a:defRPr sz="4100"/>
            </a:lvl2pPr>
            <a:lvl3pPr marL="3135020" indent="0">
              <a:buNone/>
              <a:defRPr sz="3400"/>
            </a:lvl3pPr>
            <a:lvl4pPr marL="4702531" indent="0">
              <a:buNone/>
              <a:defRPr sz="3100"/>
            </a:lvl4pPr>
            <a:lvl5pPr marL="6270041" indent="0">
              <a:buNone/>
              <a:defRPr sz="3100"/>
            </a:lvl5pPr>
            <a:lvl6pPr marL="7837551" indent="0">
              <a:buNone/>
              <a:defRPr sz="3100"/>
            </a:lvl6pPr>
            <a:lvl7pPr marL="9405061" indent="0">
              <a:buNone/>
              <a:defRPr sz="3100"/>
            </a:lvl7pPr>
            <a:lvl8pPr marL="10972571" indent="0">
              <a:buNone/>
              <a:defRPr sz="3100"/>
            </a:lvl8pPr>
            <a:lvl9pPr marL="12540082" indent="0">
              <a:buNone/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A18B4-4CB1-4B41-B2F9-6926750F2307}" type="datetimeFigureOut">
              <a:rPr lang="en-US" smtClean="0"/>
              <a:pPr/>
              <a:t>6/4/2010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69355-140B-49A5-BF95-E74F3B249D1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2237" y="15361920"/>
            <a:ext cx="19751040" cy="1813562"/>
          </a:xfrm>
        </p:spPr>
        <p:txBody>
          <a:bodyPr anchor="b"/>
          <a:lstStyle>
            <a:lvl1pPr algn="l">
              <a:defRPr sz="6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452237" y="1960880"/>
            <a:ext cx="19751040" cy="13167360"/>
          </a:xfrm>
        </p:spPr>
        <p:txBody>
          <a:bodyPr/>
          <a:lstStyle>
            <a:lvl1pPr marL="0" indent="0">
              <a:buNone/>
              <a:defRPr sz="11000"/>
            </a:lvl1pPr>
            <a:lvl2pPr marL="1567510" indent="0">
              <a:buNone/>
              <a:defRPr sz="9600"/>
            </a:lvl2pPr>
            <a:lvl3pPr marL="3135020" indent="0">
              <a:buNone/>
              <a:defRPr sz="8200"/>
            </a:lvl3pPr>
            <a:lvl4pPr marL="4702531" indent="0">
              <a:buNone/>
              <a:defRPr sz="6900"/>
            </a:lvl4pPr>
            <a:lvl5pPr marL="6270041" indent="0">
              <a:buNone/>
              <a:defRPr sz="6900"/>
            </a:lvl5pPr>
            <a:lvl6pPr marL="7837551" indent="0">
              <a:buNone/>
              <a:defRPr sz="6900"/>
            </a:lvl6pPr>
            <a:lvl7pPr marL="9405061" indent="0">
              <a:buNone/>
              <a:defRPr sz="6900"/>
            </a:lvl7pPr>
            <a:lvl8pPr marL="10972571" indent="0">
              <a:buNone/>
              <a:defRPr sz="6900"/>
            </a:lvl8pPr>
            <a:lvl9pPr marL="12540082" indent="0">
              <a:buNone/>
              <a:defRPr sz="69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2237" y="17175482"/>
            <a:ext cx="19751040" cy="2575558"/>
          </a:xfrm>
        </p:spPr>
        <p:txBody>
          <a:bodyPr/>
          <a:lstStyle>
            <a:lvl1pPr marL="0" indent="0">
              <a:buNone/>
              <a:defRPr sz="4800"/>
            </a:lvl1pPr>
            <a:lvl2pPr marL="1567510" indent="0">
              <a:buNone/>
              <a:defRPr sz="4100"/>
            </a:lvl2pPr>
            <a:lvl3pPr marL="3135020" indent="0">
              <a:buNone/>
              <a:defRPr sz="3400"/>
            </a:lvl3pPr>
            <a:lvl4pPr marL="4702531" indent="0">
              <a:buNone/>
              <a:defRPr sz="3100"/>
            </a:lvl4pPr>
            <a:lvl5pPr marL="6270041" indent="0">
              <a:buNone/>
              <a:defRPr sz="3100"/>
            </a:lvl5pPr>
            <a:lvl6pPr marL="7837551" indent="0">
              <a:buNone/>
              <a:defRPr sz="3100"/>
            </a:lvl6pPr>
            <a:lvl7pPr marL="9405061" indent="0">
              <a:buNone/>
              <a:defRPr sz="3100"/>
            </a:lvl7pPr>
            <a:lvl8pPr marL="10972571" indent="0">
              <a:buNone/>
              <a:defRPr sz="3100"/>
            </a:lvl8pPr>
            <a:lvl9pPr marL="12540082" indent="0">
              <a:buNone/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A18B4-4CB1-4B41-B2F9-6926750F2307}" type="datetimeFigureOut">
              <a:rPr lang="en-US" smtClean="0"/>
              <a:pPr/>
              <a:t>6/4/2010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69355-140B-49A5-BF95-E74F3B249D1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45920" y="878842"/>
            <a:ext cx="29626560" cy="3657600"/>
          </a:xfrm>
          <a:prstGeom prst="rect">
            <a:avLst/>
          </a:prstGeom>
        </p:spPr>
        <p:txBody>
          <a:bodyPr vert="horz" lIns="313502" tIns="156751" rIns="313502" bIns="15675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920" y="5120641"/>
            <a:ext cx="29626560" cy="14483082"/>
          </a:xfrm>
          <a:prstGeom prst="rect">
            <a:avLst/>
          </a:prstGeom>
        </p:spPr>
        <p:txBody>
          <a:bodyPr vert="horz" lIns="313502" tIns="156751" rIns="313502" bIns="15675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45920" y="20340322"/>
            <a:ext cx="7680960" cy="1168400"/>
          </a:xfrm>
          <a:prstGeom prst="rect">
            <a:avLst/>
          </a:prstGeom>
        </p:spPr>
        <p:txBody>
          <a:bodyPr vert="horz" lIns="313502" tIns="156751" rIns="313502" bIns="156751" rtlCol="0" anchor="ctr"/>
          <a:lstStyle>
            <a:lvl1pPr algn="l">
              <a:defRPr sz="4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CA18B4-4CB1-4B41-B2F9-6926750F2307}" type="datetimeFigureOut">
              <a:rPr lang="en-US" smtClean="0"/>
              <a:pPr/>
              <a:t>6/4/2010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47120" y="20340322"/>
            <a:ext cx="10424160" cy="1168400"/>
          </a:xfrm>
          <a:prstGeom prst="rect">
            <a:avLst/>
          </a:prstGeom>
        </p:spPr>
        <p:txBody>
          <a:bodyPr vert="horz" lIns="313502" tIns="156751" rIns="313502" bIns="156751" rtlCol="0" anchor="ctr"/>
          <a:lstStyle>
            <a:lvl1pPr algn="ctr">
              <a:defRPr sz="4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591520" y="20340322"/>
            <a:ext cx="7680960" cy="1168400"/>
          </a:xfrm>
          <a:prstGeom prst="rect">
            <a:avLst/>
          </a:prstGeom>
        </p:spPr>
        <p:txBody>
          <a:bodyPr vert="horz" lIns="313502" tIns="156751" rIns="313502" bIns="156751" rtlCol="0" anchor="ctr"/>
          <a:lstStyle>
            <a:lvl1pPr algn="r">
              <a:defRPr sz="4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469355-140B-49A5-BF95-E74F3B249D1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135020" rtl="0" eaLnBrk="1" latinLnBrk="0" hangingPunct="1">
        <a:spcBef>
          <a:spcPct val="0"/>
        </a:spcBef>
        <a:buNone/>
        <a:defRPr sz="15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75633" indent="-1175633" algn="l" defTabSz="3135020" rtl="0" eaLnBrk="1" latinLnBrk="0" hangingPunct="1">
        <a:spcBef>
          <a:spcPct val="20000"/>
        </a:spcBef>
        <a:buFont typeface="Arial" pitchFamily="34" charset="0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1pPr>
      <a:lvl2pPr marL="2547204" indent="-979694" algn="l" defTabSz="3135020" rtl="0" eaLnBrk="1" latinLnBrk="0" hangingPunct="1">
        <a:spcBef>
          <a:spcPct val="20000"/>
        </a:spcBef>
        <a:buFont typeface="Arial" pitchFamily="34" charset="0"/>
        <a:buChar char="–"/>
        <a:defRPr sz="9600" kern="1200">
          <a:solidFill>
            <a:schemeClr val="tx1"/>
          </a:solidFill>
          <a:latin typeface="+mn-lt"/>
          <a:ea typeface="+mn-ea"/>
          <a:cs typeface="+mn-cs"/>
        </a:defRPr>
      </a:lvl2pPr>
      <a:lvl3pPr marL="3918776" indent="-783755" algn="l" defTabSz="3135020" rtl="0" eaLnBrk="1" latinLnBrk="0" hangingPunct="1">
        <a:spcBef>
          <a:spcPct val="20000"/>
        </a:spcBef>
        <a:buFont typeface="Arial" pitchFamily="34" charset="0"/>
        <a:buChar char="•"/>
        <a:defRPr sz="8200" kern="1200">
          <a:solidFill>
            <a:schemeClr val="tx1"/>
          </a:solidFill>
          <a:latin typeface="+mn-lt"/>
          <a:ea typeface="+mn-ea"/>
          <a:cs typeface="+mn-cs"/>
        </a:defRPr>
      </a:lvl3pPr>
      <a:lvl4pPr marL="5486286" indent="-783755" algn="l" defTabSz="3135020" rtl="0" eaLnBrk="1" latinLnBrk="0" hangingPunct="1">
        <a:spcBef>
          <a:spcPct val="20000"/>
        </a:spcBef>
        <a:buFont typeface="Arial" pitchFamily="34" charset="0"/>
        <a:buChar char="–"/>
        <a:defRPr sz="6900" kern="1200">
          <a:solidFill>
            <a:schemeClr val="tx1"/>
          </a:solidFill>
          <a:latin typeface="+mn-lt"/>
          <a:ea typeface="+mn-ea"/>
          <a:cs typeface="+mn-cs"/>
        </a:defRPr>
      </a:lvl4pPr>
      <a:lvl5pPr marL="7053796" indent="-783755" algn="l" defTabSz="3135020" rtl="0" eaLnBrk="1" latinLnBrk="0" hangingPunct="1">
        <a:spcBef>
          <a:spcPct val="20000"/>
        </a:spcBef>
        <a:buFont typeface="Arial" pitchFamily="34" charset="0"/>
        <a:buChar char="»"/>
        <a:defRPr sz="6900" kern="1200">
          <a:solidFill>
            <a:schemeClr val="tx1"/>
          </a:solidFill>
          <a:latin typeface="+mn-lt"/>
          <a:ea typeface="+mn-ea"/>
          <a:cs typeface="+mn-cs"/>
        </a:defRPr>
      </a:lvl5pPr>
      <a:lvl6pPr marL="8621306" indent="-783755" algn="l" defTabSz="3135020" rtl="0" eaLnBrk="1" latinLnBrk="0" hangingPunct="1">
        <a:spcBef>
          <a:spcPct val="20000"/>
        </a:spcBef>
        <a:buFont typeface="Arial" pitchFamily="34" charset="0"/>
        <a:buChar char="•"/>
        <a:defRPr sz="6900" kern="1200">
          <a:solidFill>
            <a:schemeClr val="tx1"/>
          </a:solidFill>
          <a:latin typeface="+mn-lt"/>
          <a:ea typeface="+mn-ea"/>
          <a:cs typeface="+mn-cs"/>
        </a:defRPr>
      </a:lvl6pPr>
      <a:lvl7pPr marL="10188816" indent="-783755" algn="l" defTabSz="3135020" rtl="0" eaLnBrk="1" latinLnBrk="0" hangingPunct="1">
        <a:spcBef>
          <a:spcPct val="20000"/>
        </a:spcBef>
        <a:buFont typeface="Arial" pitchFamily="34" charset="0"/>
        <a:buChar char="•"/>
        <a:defRPr sz="6900" kern="1200">
          <a:solidFill>
            <a:schemeClr val="tx1"/>
          </a:solidFill>
          <a:latin typeface="+mn-lt"/>
          <a:ea typeface="+mn-ea"/>
          <a:cs typeface="+mn-cs"/>
        </a:defRPr>
      </a:lvl7pPr>
      <a:lvl8pPr marL="11756327" indent="-783755" algn="l" defTabSz="3135020" rtl="0" eaLnBrk="1" latinLnBrk="0" hangingPunct="1">
        <a:spcBef>
          <a:spcPct val="20000"/>
        </a:spcBef>
        <a:buFont typeface="Arial" pitchFamily="34" charset="0"/>
        <a:buChar char="•"/>
        <a:defRPr sz="6900" kern="1200">
          <a:solidFill>
            <a:schemeClr val="tx1"/>
          </a:solidFill>
          <a:latin typeface="+mn-lt"/>
          <a:ea typeface="+mn-ea"/>
          <a:cs typeface="+mn-cs"/>
        </a:defRPr>
      </a:lvl8pPr>
      <a:lvl9pPr marL="13323837" indent="-783755" algn="l" defTabSz="3135020" rtl="0" eaLnBrk="1" latinLnBrk="0" hangingPunct="1">
        <a:spcBef>
          <a:spcPct val="20000"/>
        </a:spcBef>
        <a:buFont typeface="Arial" pitchFamily="34" charset="0"/>
        <a:buChar char="•"/>
        <a:defRPr sz="6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135020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1pPr>
      <a:lvl2pPr marL="1567510" algn="l" defTabSz="3135020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2pPr>
      <a:lvl3pPr marL="3135020" algn="l" defTabSz="3135020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3pPr>
      <a:lvl4pPr marL="4702531" algn="l" defTabSz="3135020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4pPr>
      <a:lvl5pPr marL="6270041" algn="l" defTabSz="3135020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5pPr>
      <a:lvl6pPr marL="7837551" algn="l" defTabSz="3135020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6pPr>
      <a:lvl7pPr marL="9405061" algn="l" defTabSz="3135020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7pPr>
      <a:lvl8pPr marL="10972571" algn="l" defTabSz="3135020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8pPr>
      <a:lvl9pPr marL="12540082" algn="l" defTabSz="3135020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14400"/>
            <a:ext cx="32918400" cy="3276600"/>
          </a:xfrm>
        </p:spPr>
        <p:txBody>
          <a:bodyPr>
            <a:normAutofit fontScale="90000"/>
          </a:bodyPr>
          <a:lstStyle/>
          <a:p>
            <a:r>
              <a:rPr lang="en-US" sz="80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80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he Beloit </a:t>
            </a:r>
            <a:r>
              <a:rPr lang="en-US" sz="8000" b="1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College Sustainability Fellows </a:t>
            </a:r>
            <a:r>
              <a:rPr lang="en-US" sz="80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Program:</a:t>
            </a:r>
            <a:br>
              <a:rPr lang="en-US" sz="80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80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 College and Community Collaboration</a:t>
            </a:r>
            <a:r>
              <a:rPr lang="en-US" sz="9600" b="1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9600" b="1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60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Yaffa L. </a:t>
            </a:r>
            <a:r>
              <a:rPr lang="en-US" sz="60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Grossman</a:t>
            </a:r>
            <a:endParaRPr lang="en-US" sz="6000" b="1" dirty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0" y="4639036"/>
            <a:ext cx="14097000" cy="1634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u="sng" dirty="0" smtClean="0">
                <a:solidFill>
                  <a:schemeClr val="accent6">
                    <a:lumMod val="75000"/>
                  </a:schemeClr>
                </a:solidFill>
              </a:rPr>
              <a:t>GOALS</a:t>
            </a:r>
            <a:r>
              <a:rPr lang="en-US" sz="4800" u="sng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en-US" sz="4800" u="sng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</a:rPr>
              <a:t>  Engage </a:t>
            </a:r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</a:rPr>
              <a:t>students in sustainability activities </a:t>
            </a:r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</a:rPr>
              <a:t>on the </a:t>
            </a:r>
          </a:p>
          <a:p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</a:rPr>
              <a:t>    </a:t>
            </a:r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</a:rPr>
              <a:t>B</a:t>
            </a:r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</a:rPr>
              <a:t>eloit College campus</a:t>
            </a:r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</a:rPr>
              <a:t>and </a:t>
            </a:r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</a:rPr>
              <a:t>in the </a:t>
            </a:r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</a:rPr>
              <a:t>community</a:t>
            </a:r>
          </a:p>
          <a:p>
            <a:pPr>
              <a:buFont typeface="Arial" pitchFamily="34" charset="0"/>
              <a:buChar char="•"/>
            </a:pPr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</a:rPr>
              <a:t>Design, implement, evaluate sustainability </a:t>
            </a:r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</a:rPr>
              <a:t>projects</a:t>
            </a:r>
            <a:endParaRPr lang="en-US" sz="48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</a:rPr>
              <a:t> Enhance </a:t>
            </a:r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</a:rPr>
              <a:t>ability of sites to achieve sustainability goals</a:t>
            </a:r>
          </a:p>
          <a:p>
            <a:pPr>
              <a:buFont typeface="Arial" pitchFamily="34" charset="0"/>
              <a:buChar char="•"/>
            </a:pPr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</a:rPr>
              <a:t> Practice </a:t>
            </a:r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</a:rPr>
              <a:t>community-based learning</a:t>
            </a:r>
          </a:p>
          <a:p>
            <a:endParaRPr lang="en-US" sz="48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en-US" sz="6000" b="1" u="sng" dirty="0" smtClean="0">
                <a:solidFill>
                  <a:schemeClr val="accent6">
                    <a:lumMod val="75000"/>
                  </a:schemeClr>
                </a:solidFill>
              </a:rPr>
              <a:t>FORMAT</a:t>
            </a:r>
          </a:p>
          <a:p>
            <a:pPr>
              <a:buFont typeface="Arial" pitchFamily="34" charset="0"/>
              <a:buChar char="•"/>
            </a:pPr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</a:rPr>
              <a:t> Eight-week </a:t>
            </a:r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</a:rPr>
              <a:t>summer program</a:t>
            </a:r>
          </a:p>
          <a:p>
            <a:pPr>
              <a:buFont typeface="Arial" pitchFamily="34" charset="0"/>
              <a:buChar char="•"/>
            </a:pPr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</a:rPr>
              <a:t> Five sites, two on the Beloit campus, three in the</a:t>
            </a:r>
          </a:p>
          <a:p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</a:rPr>
              <a:t>   </a:t>
            </a:r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</a:rPr>
              <a:t>community</a:t>
            </a:r>
          </a:p>
          <a:p>
            <a:pPr>
              <a:buFont typeface="Arial" pitchFamily="34" charset="0"/>
              <a:buChar char="•"/>
            </a:pPr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</a:rPr>
              <a:t>  S</a:t>
            </a:r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</a:rPr>
              <a:t>ix </a:t>
            </a:r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</a:rPr>
              <a:t>students, three faculty mentors</a:t>
            </a:r>
          </a:p>
          <a:p>
            <a:pPr>
              <a:buFont typeface="Arial" pitchFamily="34" charset="0"/>
              <a:buChar char="•"/>
            </a:pPr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</a:rPr>
              <a:t> Weekly </a:t>
            </a:r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</a:rPr>
              <a:t>Sustainability </a:t>
            </a:r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</a:rPr>
              <a:t>Seminar led by Yaffa Grossman, </a:t>
            </a:r>
          </a:p>
          <a:p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</a:rPr>
              <a:t>  </a:t>
            </a:r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</a:rPr>
              <a:t>Director of the Sustainability Fellows Program</a:t>
            </a:r>
            <a:endParaRPr lang="en-US" sz="48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</a:rPr>
              <a:t>  Weekly </a:t>
            </a:r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</a:rPr>
              <a:t>Liberal Arts in Practice Workshop </a:t>
            </a:r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</a:rPr>
              <a:t>open to </a:t>
            </a:r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</a:rPr>
              <a:t>all</a:t>
            </a:r>
          </a:p>
          <a:p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</a:rPr>
              <a:t>  interns living on campus, </a:t>
            </a:r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</a:rPr>
              <a:t>led </a:t>
            </a:r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</a:rPr>
              <a:t>by </a:t>
            </a:r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</a:rPr>
              <a:t>Carol Wickersham</a:t>
            </a:r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endParaRPr lang="en-US" sz="4800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</a:rPr>
              <a:t>  </a:t>
            </a:r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</a:rPr>
              <a:t>Director </a:t>
            </a:r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</a:rPr>
              <a:t>of Community-based </a:t>
            </a:r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</a:rPr>
              <a:t>Learning at Beloit</a:t>
            </a:r>
          </a:p>
          <a:p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</a:rPr>
              <a:t> College, </a:t>
            </a:r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</a:rPr>
              <a:t>a</a:t>
            </a:r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</a:rPr>
              <a:t>nd </a:t>
            </a:r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</a:rPr>
              <a:t>Tammie </a:t>
            </a:r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</a:rPr>
              <a:t>King</a:t>
            </a:r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</a:rPr>
              <a:t>, Program Director</a:t>
            </a:r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</a:rPr>
              <a:t>,</a:t>
            </a:r>
          </a:p>
          <a:p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</a:rPr>
              <a:t>  </a:t>
            </a:r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</a:rPr>
              <a:t>Community Action, Inc.</a:t>
            </a:r>
          </a:p>
          <a:p>
            <a:endParaRPr lang="en-US" sz="4800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Funding provided by Beloit College,  Margaret A. Cargill Foundation, </a:t>
            </a:r>
          </a:p>
          <a:p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Natural Land Institute, and THRIVE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en-US" sz="4800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16992600" y="6075224"/>
            <a:ext cx="7315200" cy="13962578"/>
            <a:chOff x="16992600" y="6075224"/>
            <a:chExt cx="7315200" cy="13962578"/>
          </a:xfrm>
        </p:grpSpPr>
        <p:grpSp>
          <p:nvGrpSpPr>
            <p:cNvPr id="5" name="Group 31"/>
            <p:cNvGrpSpPr/>
            <p:nvPr/>
          </p:nvGrpSpPr>
          <p:grpSpPr>
            <a:xfrm>
              <a:off x="18317852" y="6075224"/>
              <a:ext cx="4817097" cy="3221176"/>
              <a:chOff x="18317852" y="6075224"/>
              <a:chExt cx="4817097" cy="3221176"/>
            </a:xfrm>
          </p:grpSpPr>
          <p:pic>
            <p:nvPicPr>
              <p:cNvPr id="15" name="Picture 14" descr="IMG_0279.jp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20363469" y="7217790"/>
                <a:ext cx="2771480" cy="2078610"/>
              </a:xfrm>
              <a:prstGeom prst="rect">
                <a:avLst/>
              </a:prstGeom>
            </p:spPr>
          </p:pic>
          <p:pic>
            <p:nvPicPr>
              <p:cNvPr id="16" name="Picture 15" descr="IMG_0283.jp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8317852" y="6075224"/>
                <a:ext cx="2771480" cy="2078610"/>
              </a:xfrm>
              <a:prstGeom prst="rect">
                <a:avLst/>
              </a:prstGeom>
            </p:spPr>
          </p:pic>
        </p:grpSp>
        <p:sp>
          <p:nvSpPr>
            <p:cNvPr id="17" name="TextBox 16"/>
            <p:cNvSpPr txBox="1"/>
            <p:nvPr/>
          </p:nvSpPr>
          <p:spPr>
            <a:xfrm>
              <a:off x="16992600" y="9296400"/>
              <a:ext cx="7315200" cy="107414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smtClean="0">
                  <a:solidFill>
                    <a:schemeClr val="accent6">
                      <a:lumMod val="75000"/>
                    </a:schemeClr>
                  </a:solidFill>
                </a:rPr>
                <a:t>Beloit College Physical Plant</a:t>
              </a:r>
            </a:p>
            <a:p>
              <a:pPr algn="ctr"/>
              <a:r>
                <a:rPr lang="en-US" sz="3600" dirty="0" smtClean="0">
                  <a:solidFill>
                    <a:schemeClr val="accent6">
                      <a:lumMod val="75000"/>
                    </a:schemeClr>
                  </a:solidFill>
                </a:rPr>
                <a:t>Grace Kellogg and Sierra Anseeuw </a:t>
              </a:r>
              <a:r>
                <a:rPr lang="en-US" sz="3600" dirty="0" smtClean="0">
                  <a:solidFill>
                    <a:schemeClr val="accent6">
                      <a:lumMod val="75000"/>
                    </a:schemeClr>
                  </a:solidFill>
                </a:rPr>
                <a:t>are conducting energy </a:t>
              </a:r>
              <a:r>
                <a:rPr lang="en-US" sz="3600" dirty="0" smtClean="0">
                  <a:solidFill>
                    <a:schemeClr val="accent6">
                      <a:lumMod val="75000"/>
                    </a:schemeClr>
                  </a:solidFill>
                </a:rPr>
                <a:t>audits on campus buildings.  “Window measurements are a big piece of the energy audit puzzle.”  </a:t>
              </a:r>
              <a:endParaRPr lang="en-US" sz="3600" dirty="0" smtClean="0">
                <a:solidFill>
                  <a:schemeClr val="accent6">
                    <a:lumMod val="75000"/>
                  </a:schemeClr>
                </a:solidFill>
              </a:endParaRPr>
            </a:p>
            <a:p>
              <a:endParaRPr lang="en-US" sz="3600" dirty="0" smtClean="0">
                <a:solidFill>
                  <a:schemeClr val="accent6">
                    <a:lumMod val="75000"/>
                  </a:schemeClr>
                </a:solidFill>
              </a:endParaRPr>
            </a:p>
            <a:p>
              <a:endParaRPr lang="en-US" sz="3600" dirty="0" smtClean="0">
                <a:solidFill>
                  <a:schemeClr val="accent6">
                    <a:lumMod val="75000"/>
                  </a:schemeClr>
                </a:solidFill>
              </a:endParaRPr>
            </a:p>
            <a:p>
              <a:endParaRPr lang="en-US" sz="3600" dirty="0" smtClean="0">
                <a:solidFill>
                  <a:schemeClr val="accent6">
                    <a:lumMod val="75000"/>
                  </a:schemeClr>
                </a:solidFill>
              </a:endParaRPr>
            </a:p>
            <a:p>
              <a:endParaRPr lang="en-US" sz="3600" dirty="0" smtClean="0">
                <a:solidFill>
                  <a:schemeClr val="accent6">
                    <a:lumMod val="75000"/>
                  </a:schemeClr>
                </a:solidFill>
              </a:endParaRPr>
            </a:p>
            <a:p>
              <a:endParaRPr lang="en-US" sz="3600" dirty="0" smtClean="0">
                <a:solidFill>
                  <a:schemeClr val="accent6">
                    <a:lumMod val="75000"/>
                  </a:schemeClr>
                </a:solidFill>
              </a:endParaRPr>
            </a:p>
            <a:p>
              <a:endParaRPr lang="en-US" sz="3600" dirty="0" smtClean="0">
                <a:solidFill>
                  <a:schemeClr val="accent6">
                    <a:lumMod val="75000"/>
                  </a:schemeClr>
                </a:solidFill>
              </a:endParaRPr>
            </a:p>
            <a:p>
              <a:endParaRPr lang="en-US" sz="3600" dirty="0" smtClean="0">
                <a:solidFill>
                  <a:schemeClr val="accent6">
                    <a:lumMod val="75000"/>
                  </a:schemeClr>
                </a:solidFill>
              </a:endParaRPr>
            </a:p>
            <a:p>
              <a:pPr algn="ctr"/>
              <a:r>
                <a:rPr lang="en-US" sz="4000" b="1" dirty="0" smtClean="0">
                  <a:solidFill>
                    <a:schemeClr val="accent6">
                      <a:lumMod val="75000"/>
                    </a:schemeClr>
                  </a:solidFill>
                </a:rPr>
                <a:t>Beloit </a:t>
              </a:r>
              <a:r>
                <a:rPr lang="en-US" sz="4000" b="1" dirty="0" smtClean="0">
                  <a:solidFill>
                    <a:schemeClr val="accent6">
                      <a:lumMod val="75000"/>
                    </a:schemeClr>
                  </a:solidFill>
                </a:rPr>
                <a:t>College Science Center</a:t>
              </a:r>
            </a:p>
            <a:p>
              <a:pPr algn="ctr"/>
              <a:r>
                <a:rPr lang="en-US" sz="3600" dirty="0" smtClean="0">
                  <a:solidFill>
                    <a:schemeClr val="accent6">
                      <a:lumMod val="75000"/>
                    </a:schemeClr>
                  </a:solidFill>
                </a:rPr>
                <a:t>Nathan Whitley is examining the establishment of </a:t>
              </a:r>
              <a:r>
                <a:rPr lang="en-US" sz="3600" dirty="0" smtClean="0">
                  <a:solidFill>
                    <a:schemeClr val="accent6">
                      <a:lumMod val="75000"/>
                    </a:schemeClr>
                  </a:solidFill>
                </a:rPr>
                <a:t>a newly </a:t>
              </a:r>
              <a:r>
                <a:rPr lang="en-US" sz="3600" dirty="0" smtClean="0">
                  <a:solidFill>
                    <a:schemeClr val="accent6">
                      <a:lumMod val="75000"/>
                    </a:schemeClr>
                  </a:solidFill>
                </a:rPr>
                <a:t>planted oak </a:t>
              </a:r>
              <a:r>
                <a:rPr lang="en-US" sz="3600" dirty="0" smtClean="0">
                  <a:solidFill>
                    <a:schemeClr val="accent6">
                      <a:lumMod val="75000"/>
                    </a:schemeClr>
                  </a:solidFill>
                </a:rPr>
                <a:t>savanna on the Beloit campus  and studying the growth rates of several prairie species.  </a:t>
              </a:r>
              <a:endParaRPr lang="en-US" sz="3600" dirty="0" smtClean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289486" y="13914120"/>
            <a:ext cx="2873829" cy="246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16992600" y="4639037"/>
            <a:ext cx="15087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u="sng" dirty="0" smtClean="0">
                <a:solidFill>
                  <a:schemeClr val="accent6">
                    <a:lumMod val="75000"/>
                  </a:schemeClr>
                </a:solidFill>
              </a:rPr>
              <a:t>PARTICIPANTS </a:t>
            </a:r>
            <a:r>
              <a:rPr lang="en-US" sz="6000" b="1" u="sng" dirty="0" smtClean="0">
                <a:solidFill>
                  <a:schemeClr val="accent6">
                    <a:lumMod val="75000"/>
                  </a:schemeClr>
                </a:solidFill>
              </a:rPr>
              <a:t>AND </a:t>
            </a:r>
            <a:r>
              <a:rPr lang="en-US" sz="6000" b="1" u="sng" dirty="0" smtClean="0">
                <a:solidFill>
                  <a:schemeClr val="accent6">
                    <a:lumMod val="75000"/>
                  </a:schemeClr>
                </a:solidFill>
              </a:rPr>
              <a:t>PROJECTS</a:t>
            </a:r>
            <a:endParaRPr lang="en-US" sz="6000" b="1" u="sng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24841200" y="6065520"/>
            <a:ext cx="7315200" cy="14942292"/>
            <a:chOff x="24841200" y="6148648"/>
            <a:chExt cx="7315200" cy="14942292"/>
          </a:xfrm>
        </p:grpSpPr>
        <p:sp>
          <p:nvSpPr>
            <p:cNvPr id="25" name="TextBox 24"/>
            <p:cNvSpPr txBox="1"/>
            <p:nvPr/>
          </p:nvSpPr>
          <p:spPr>
            <a:xfrm>
              <a:off x="24841200" y="8610600"/>
              <a:ext cx="7315200" cy="12480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accent6">
                      <a:lumMod val="75000"/>
                    </a:schemeClr>
                  </a:solidFill>
                </a:rPr>
                <a:t>Bushel and Peck’s Local Market</a:t>
              </a:r>
            </a:p>
            <a:p>
              <a:pPr algn="ctr"/>
              <a:r>
                <a:rPr lang="en-US" sz="3600" dirty="0" smtClean="0">
                  <a:solidFill>
                    <a:schemeClr val="accent6">
                      <a:lumMod val="75000"/>
                    </a:schemeClr>
                  </a:solidFill>
                </a:rPr>
                <a:t>Regina Willensky is helping </a:t>
              </a:r>
              <a:r>
                <a:rPr lang="en-US" sz="3600" dirty="0" smtClean="0">
                  <a:solidFill>
                    <a:schemeClr val="accent6">
                      <a:lumMod val="75000"/>
                    </a:schemeClr>
                  </a:solidFill>
                </a:rPr>
                <a:t>to create </a:t>
              </a:r>
              <a:r>
                <a:rPr lang="en-US" sz="3600" dirty="0" smtClean="0">
                  <a:solidFill>
                    <a:schemeClr val="accent6">
                      <a:lumMod val="75000"/>
                    </a:schemeClr>
                  </a:solidFill>
                </a:rPr>
                <a:t>and </a:t>
              </a:r>
              <a:r>
                <a:rPr lang="en-US" sz="3600" dirty="0" smtClean="0">
                  <a:solidFill>
                    <a:schemeClr val="accent6">
                      <a:lumMod val="75000"/>
                    </a:schemeClr>
                  </a:solidFill>
                </a:rPr>
                <a:t>market </a:t>
              </a:r>
              <a:r>
                <a:rPr lang="en-US" sz="3600" dirty="0" smtClean="0">
                  <a:solidFill>
                    <a:schemeClr val="accent6">
                      <a:lumMod val="75000"/>
                    </a:schemeClr>
                  </a:solidFill>
                </a:rPr>
                <a:t>local </a:t>
              </a:r>
              <a:r>
                <a:rPr lang="en-US" sz="3600" dirty="0" smtClean="0">
                  <a:solidFill>
                    <a:schemeClr val="accent6">
                      <a:lumMod val="75000"/>
                    </a:schemeClr>
                  </a:solidFill>
                </a:rPr>
                <a:t>food </a:t>
              </a:r>
              <a:r>
                <a:rPr lang="en-US" sz="3600" dirty="0" smtClean="0">
                  <a:solidFill>
                    <a:schemeClr val="accent6">
                      <a:lumMod val="75000"/>
                    </a:schemeClr>
                  </a:solidFill>
                </a:rPr>
                <a:t>products.</a:t>
              </a:r>
            </a:p>
            <a:p>
              <a:endParaRPr lang="en-US" sz="3600" dirty="0" smtClean="0">
                <a:solidFill>
                  <a:schemeClr val="accent6">
                    <a:lumMod val="75000"/>
                  </a:schemeClr>
                </a:solidFill>
              </a:endParaRPr>
            </a:p>
            <a:p>
              <a:endParaRPr lang="en-US" sz="3600" dirty="0" smtClean="0">
                <a:solidFill>
                  <a:schemeClr val="accent6">
                    <a:lumMod val="75000"/>
                  </a:schemeClr>
                </a:solidFill>
              </a:endParaRPr>
            </a:p>
            <a:p>
              <a:endParaRPr lang="en-US" sz="3600" dirty="0" smtClean="0">
                <a:solidFill>
                  <a:schemeClr val="accent6">
                    <a:lumMod val="75000"/>
                  </a:schemeClr>
                </a:solidFill>
              </a:endParaRPr>
            </a:p>
            <a:p>
              <a:endParaRPr lang="en-US" sz="3600" dirty="0" smtClean="0">
                <a:solidFill>
                  <a:schemeClr val="accent6">
                    <a:lumMod val="75000"/>
                  </a:schemeClr>
                </a:solidFill>
              </a:endParaRPr>
            </a:p>
            <a:p>
              <a:endParaRPr lang="en-US" sz="3600" dirty="0" smtClean="0">
                <a:solidFill>
                  <a:schemeClr val="accent6">
                    <a:lumMod val="75000"/>
                  </a:schemeClr>
                </a:solidFill>
              </a:endParaRPr>
            </a:p>
            <a:p>
              <a:endParaRPr lang="en-US" sz="3600" dirty="0" smtClean="0">
                <a:solidFill>
                  <a:schemeClr val="accent6">
                    <a:lumMod val="75000"/>
                  </a:schemeClr>
                </a:solidFill>
              </a:endParaRPr>
            </a:p>
            <a:p>
              <a:endParaRPr lang="en-US" sz="900" dirty="0" smtClean="0">
                <a:solidFill>
                  <a:schemeClr val="accent6">
                    <a:lumMod val="75000"/>
                  </a:schemeClr>
                </a:solidFill>
              </a:endParaRPr>
            </a:p>
            <a:p>
              <a:pPr algn="ctr"/>
              <a:r>
                <a:rPr lang="en-US" sz="3600" b="1" dirty="0" smtClean="0">
                  <a:solidFill>
                    <a:schemeClr val="accent6">
                      <a:lumMod val="75000"/>
                    </a:schemeClr>
                  </a:solidFill>
                </a:rPr>
                <a:t>Nygren </a:t>
              </a:r>
              <a:r>
                <a:rPr lang="en-US" sz="3600" b="1" dirty="0" smtClean="0">
                  <a:solidFill>
                    <a:schemeClr val="accent6">
                      <a:lumMod val="75000"/>
                    </a:schemeClr>
                  </a:solidFill>
                </a:rPr>
                <a:t>Wetland </a:t>
              </a:r>
              <a:r>
                <a:rPr lang="en-US" sz="3600" b="1" dirty="0" smtClean="0">
                  <a:solidFill>
                    <a:schemeClr val="accent6">
                      <a:lumMod val="75000"/>
                    </a:schemeClr>
                  </a:solidFill>
                </a:rPr>
                <a:t>Preserve</a:t>
              </a:r>
              <a:endParaRPr lang="en-US" sz="3600" b="1" dirty="0" smtClean="0">
                <a:solidFill>
                  <a:schemeClr val="accent6">
                    <a:lumMod val="75000"/>
                  </a:schemeClr>
                </a:solidFill>
              </a:endParaRPr>
            </a:p>
            <a:p>
              <a:pPr algn="ctr"/>
              <a:r>
                <a:rPr lang="en-US" sz="3600" dirty="0" smtClean="0">
                  <a:solidFill>
                    <a:schemeClr val="accent6">
                      <a:lumMod val="75000"/>
                    </a:schemeClr>
                  </a:solidFill>
                </a:rPr>
                <a:t>India John is </a:t>
              </a:r>
              <a:r>
                <a:rPr lang="en-US" sz="3600" dirty="0" smtClean="0">
                  <a:solidFill>
                    <a:schemeClr val="accent6">
                      <a:lumMod val="75000"/>
                    </a:schemeClr>
                  </a:solidFill>
                </a:rPr>
                <a:t> helping to manage a  restored wetland.</a:t>
              </a:r>
            </a:p>
            <a:p>
              <a:pPr algn="ctr"/>
              <a:endParaRPr lang="en-US" sz="1200" dirty="0" smtClean="0">
                <a:solidFill>
                  <a:schemeClr val="accent6">
                    <a:lumMod val="75000"/>
                  </a:schemeClr>
                </a:solidFill>
              </a:endParaRPr>
            </a:p>
            <a:p>
              <a:endParaRPr lang="en-US" sz="3600" dirty="0" smtClean="0">
                <a:solidFill>
                  <a:schemeClr val="accent6">
                    <a:lumMod val="75000"/>
                  </a:schemeClr>
                </a:solidFill>
              </a:endParaRPr>
            </a:p>
            <a:p>
              <a:endParaRPr lang="en-US" sz="3600" dirty="0" smtClean="0">
                <a:solidFill>
                  <a:schemeClr val="accent6">
                    <a:lumMod val="75000"/>
                  </a:schemeClr>
                </a:solidFill>
              </a:endParaRPr>
            </a:p>
            <a:p>
              <a:endParaRPr lang="en-US" sz="3600" dirty="0" smtClean="0">
                <a:solidFill>
                  <a:schemeClr val="accent6">
                    <a:lumMod val="75000"/>
                  </a:schemeClr>
                </a:solidFill>
              </a:endParaRPr>
            </a:p>
            <a:p>
              <a:endParaRPr lang="en-US" sz="3600" dirty="0" smtClean="0">
                <a:solidFill>
                  <a:schemeClr val="accent6">
                    <a:lumMod val="75000"/>
                  </a:schemeClr>
                </a:solidFill>
              </a:endParaRPr>
            </a:p>
            <a:p>
              <a:endParaRPr lang="en-US" sz="3600" dirty="0" smtClean="0">
                <a:solidFill>
                  <a:schemeClr val="accent6">
                    <a:lumMod val="75000"/>
                  </a:schemeClr>
                </a:solidFill>
              </a:endParaRPr>
            </a:p>
            <a:p>
              <a:pPr algn="ctr"/>
              <a:r>
                <a:rPr lang="en-US" sz="4000" b="1" dirty="0" smtClean="0">
                  <a:solidFill>
                    <a:schemeClr val="accent6">
                      <a:lumMod val="75000"/>
                    </a:schemeClr>
                  </a:solidFill>
                </a:rPr>
                <a:t>Welty </a:t>
              </a:r>
              <a:r>
                <a:rPr lang="en-US" sz="4000" b="1" dirty="0" smtClean="0">
                  <a:solidFill>
                    <a:schemeClr val="accent6">
                      <a:lumMod val="75000"/>
                    </a:schemeClr>
                  </a:solidFill>
                </a:rPr>
                <a:t>Environmental Center</a:t>
              </a:r>
            </a:p>
            <a:p>
              <a:pPr algn="ctr"/>
              <a:r>
                <a:rPr lang="en-US" sz="3600" dirty="0" smtClean="0">
                  <a:solidFill>
                    <a:schemeClr val="accent6">
                      <a:lumMod val="75000"/>
                    </a:schemeClr>
                  </a:solidFill>
                </a:rPr>
                <a:t>Jessica Buchberger is </a:t>
              </a:r>
              <a:r>
                <a:rPr lang="en-US" sz="3600" dirty="0" smtClean="0">
                  <a:solidFill>
                    <a:schemeClr val="accent6">
                      <a:lumMod val="75000"/>
                    </a:schemeClr>
                  </a:solidFill>
                </a:rPr>
                <a:t>designing and running </a:t>
              </a:r>
              <a:r>
                <a:rPr lang="en-US" sz="3600" dirty="0" smtClean="0">
                  <a:solidFill>
                    <a:schemeClr val="accent6">
                      <a:lumMod val="75000"/>
                    </a:schemeClr>
                  </a:solidFill>
                </a:rPr>
                <a:t>environmental education programs for </a:t>
              </a:r>
              <a:r>
                <a:rPr lang="en-US" sz="3600" dirty="0" smtClean="0">
                  <a:solidFill>
                    <a:schemeClr val="accent6">
                      <a:lumMod val="75000"/>
                    </a:schemeClr>
                  </a:solidFill>
                </a:rPr>
                <a:t>children.</a:t>
              </a:r>
              <a:endParaRPr lang="en-US" sz="36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grpSp>
          <p:nvGrpSpPr>
            <p:cNvPr id="39" name="Group 38"/>
            <p:cNvGrpSpPr/>
            <p:nvPr/>
          </p:nvGrpSpPr>
          <p:grpSpPr>
            <a:xfrm>
              <a:off x="27191746" y="6148648"/>
              <a:ext cx="2614109" cy="12146280"/>
              <a:chOff x="27046518" y="6148648"/>
              <a:chExt cx="2614109" cy="12146280"/>
            </a:xfrm>
          </p:grpSpPr>
          <p:pic>
            <p:nvPicPr>
              <p:cNvPr id="1032" name="Picture 8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27108627" y="6148648"/>
                <a:ext cx="2489891" cy="24688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27" name="Picture 3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27046518" y="15826048"/>
                <a:ext cx="2614109" cy="24688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75" name="Picture 3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27251335" y="10720648"/>
                <a:ext cx="2204474" cy="29260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28" name="Picture 35" descr="Picture 4.pn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905000" y="914400"/>
            <a:ext cx="3019429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4319</TotalTime>
  <Words>260</Words>
  <Application>Microsoft Office PowerPoint</Application>
  <PresentationFormat>Custom</PresentationFormat>
  <Paragraphs>55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The Beloit College Sustainability Fellows Program: A College and Community Collaboration Yaffa L. Grossman</vt:lpstr>
    </vt:vector>
  </TitlesOfParts>
  <Company>Beloit College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Beloit College Sustainability Fellows Program Yaffa L. Grossman and Brock Spencer</dc:title>
  <dc:creator>Yaffa Grossman</dc:creator>
  <cp:lastModifiedBy>Yaffa Grossman</cp:lastModifiedBy>
  <cp:revision>39</cp:revision>
  <dcterms:created xsi:type="dcterms:W3CDTF">2010-06-03T17:13:33Z</dcterms:created>
  <dcterms:modified xsi:type="dcterms:W3CDTF">2010-06-06T20:29:43Z</dcterms:modified>
</cp:coreProperties>
</file>