
<file path=[Content_Types].xml><?xml version="1.0" encoding="utf-8"?>
<Types xmlns="http://schemas.openxmlformats.org/package/2006/content-types">
  <Default Extension="xml" ContentType="application/xml"/>
  <Default Extension="jpeg" ContentType="image/jpeg"/>
  <Default Extension="tiff" ContentType="image/tiff"/>
  <Default Extension="emf" ContentType="image/x-emf"/>
  <Default Extension="rels" ContentType="application/vnd.openxmlformats-package.relationships+xml"/>
  <Default Extension="gif" ContentType="image/gif"/>
  <Default Extension="bin" ContentType="application/vnd.openxmlformats-officedocument.presentationml.printerSettings"/>
  <Default Extension="wmf" ContentType="image/x-wm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548" r:id="rId1"/>
  </p:sldMasterIdLst>
  <p:handoutMasterIdLst>
    <p:handoutMasterId r:id="rId3"/>
  </p:handoutMasterIdLst>
  <p:sldIdLst>
    <p:sldId id="256" r:id="rId2"/>
  </p:sldIdLst>
  <p:sldSz cx="36576000" cy="27432000"/>
  <p:notesSz cx="6858000" cy="9144000"/>
  <p:defaultTextStyle>
    <a:defPPr>
      <a:defRPr lang="en-US"/>
    </a:defPPr>
    <a:lvl1pPr algn="l" rtl="0" fontAlgn="base">
      <a:spcBef>
        <a:spcPct val="0"/>
      </a:spcBef>
      <a:spcAft>
        <a:spcPct val="0"/>
      </a:spcAft>
      <a:defRPr sz="7600" kern="1200">
        <a:solidFill>
          <a:schemeClr val="tx1"/>
        </a:solidFill>
        <a:latin typeface="Arial" charset="0"/>
        <a:ea typeface="+mn-ea"/>
        <a:cs typeface="+mn-cs"/>
      </a:defRPr>
    </a:lvl1pPr>
    <a:lvl2pPr marL="457200" algn="l" rtl="0" fontAlgn="base">
      <a:spcBef>
        <a:spcPct val="0"/>
      </a:spcBef>
      <a:spcAft>
        <a:spcPct val="0"/>
      </a:spcAft>
      <a:defRPr sz="7600" kern="1200">
        <a:solidFill>
          <a:schemeClr val="tx1"/>
        </a:solidFill>
        <a:latin typeface="Arial" charset="0"/>
        <a:ea typeface="+mn-ea"/>
        <a:cs typeface="+mn-cs"/>
      </a:defRPr>
    </a:lvl2pPr>
    <a:lvl3pPr marL="914400" algn="l" rtl="0" fontAlgn="base">
      <a:spcBef>
        <a:spcPct val="0"/>
      </a:spcBef>
      <a:spcAft>
        <a:spcPct val="0"/>
      </a:spcAft>
      <a:defRPr sz="7600" kern="1200">
        <a:solidFill>
          <a:schemeClr val="tx1"/>
        </a:solidFill>
        <a:latin typeface="Arial" charset="0"/>
        <a:ea typeface="+mn-ea"/>
        <a:cs typeface="+mn-cs"/>
      </a:defRPr>
    </a:lvl3pPr>
    <a:lvl4pPr marL="1371600" algn="l" rtl="0" fontAlgn="base">
      <a:spcBef>
        <a:spcPct val="0"/>
      </a:spcBef>
      <a:spcAft>
        <a:spcPct val="0"/>
      </a:spcAft>
      <a:defRPr sz="7600" kern="1200">
        <a:solidFill>
          <a:schemeClr val="tx1"/>
        </a:solidFill>
        <a:latin typeface="Arial" charset="0"/>
        <a:ea typeface="+mn-ea"/>
        <a:cs typeface="+mn-cs"/>
      </a:defRPr>
    </a:lvl4pPr>
    <a:lvl5pPr marL="1828800" algn="l" rtl="0" fontAlgn="base">
      <a:spcBef>
        <a:spcPct val="0"/>
      </a:spcBef>
      <a:spcAft>
        <a:spcPct val="0"/>
      </a:spcAft>
      <a:defRPr sz="7600" kern="1200">
        <a:solidFill>
          <a:schemeClr val="tx1"/>
        </a:solidFill>
        <a:latin typeface="Arial" charset="0"/>
        <a:ea typeface="+mn-ea"/>
        <a:cs typeface="+mn-cs"/>
      </a:defRPr>
    </a:lvl5pPr>
    <a:lvl6pPr marL="2286000" algn="l" defTabSz="914400" rtl="0" eaLnBrk="1" latinLnBrk="0" hangingPunct="1">
      <a:defRPr sz="7600" kern="1200">
        <a:solidFill>
          <a:schemeClr val="tx1"/>
        </a:solidFill>
        <a:latin typeface="Arial" charset="0"/>
        <a:ea typeface="+mn-ea"/>
        <a:cs typeface="+mn-cs"/>
      </a:defRPr>
    </a:lvl6pPr>
    <a:lvl7pPr marL="2743200" algn="l" defTabSz="914400" rtl="0" eaLnBrk="1" latinLnBrk="0" hangingPunct="1">
      <a:defRPr sz="7600" kern="1200">
        <a:solidFill>
          <a:schemeClr val="tx1"/>
        </a:solidFill>
        <a:latin typeface="Arial" charset="0"/>
        <a:ea typeface="+mn-ea"/>
        <a:cs typeface="+mn-cs"/>
      </a:defRPr>
    </a:lvl7pPr>
    <a:lvl8pPr marL="3200400" algn="l" defTabSz="914400" rtl="0" eaLnBrk="1" latinLnBrk="0" hangingPunct="1">
      <a:defRPr sz="7600" kern="1200">
        <a:solidFill>
          <a:schemeClr val="tx1"/>
        </a:solidFill>
        <a:latin typeface="Arial" charset="0"/>
        <a:ea typeface="+mn-ea"/>
        <a:cs typeface="+mn-cs"/>
      </a:defRPr>
    </a:lvl8pPr>
    <a:lvl9pPr marL="3657600" algn="l" defTabSz="914400" rtl="0" eaLnBrk="1" latinLnBrk="0" hangingPunct="1">
      <a:defRPr sz="7600"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8040"/>
    <a:srgbClr val="00FF00"/>
    <a:srgbClr val="FFCC00"/>
    <a:srgbClr val="FFCCFF"/>
    <a:srgbClr val="FF99CC"/>
    <a:srgbClr val="CCCCFF"/>
    <a:srgbClr val="ABD9BA"/>
    <a:srgbClr val="659B68"/>
    <a:srgbClr val="295752"/>
    <a:srgbClr val="3A354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15620"/>
    <p:restoredTop sz="99409" autoAdjust="0"/>
  </p:normalViewPr>
  <p:slideViewPr>
    <p:cSldViewPr showGuides="1">
      <p:cViewPr varScale="1">
        <p:scale>
          <a:sx n="23" d="100"/>
          <a:sy n="23" d="100"/>
        </p:scale>
        <p:origin x="-2152" y="-160"/>
      </p:cViewPr>
      <p:guideLst>
        <p:guide orient="horz" pos="16224"/>
        <p:guide pos="22464"/>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handoutMaster" Target="handoutMasters/handoutMaster1.xml"/><Relationship Id="rId4" Type="http://schemas.openxmlformats.org/officeDocument/2006/relationships/printerSettings" Target="printerSettings/printerSettings1.bin"/><Relationship Id="rId5" Type="http://schemas.openxmlformats.org/officeDocument/2006/relationships/presProps" Target="presProps.xml"/><Relationship Id="rId6" Type="http://schemas.openxmlformats.org/officeDocument/2006/relationships/viewProps" Target="viewProps.xml"/><Relationship Id="rId7" Type="http://schemas.openxmlformats.org/officeDocument/2006/relationships/theme" Target="theme/theme1.xml"/><Relationship Id="rId8"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5123"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5124"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5125"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FDED6C95-7F5B-4CD5-84FC-DE3B60B2528C}" type="slidenum">
              <a:rPr lang="en-US"/>
              <a:pPr>
                <a:defRPr/>
              </a:pPr>
              <a:t>‹#›</a:t>
            </a:fld>
            <a:endParaRPr lang="en-US"/>
          </a:p>
        </p:txBody>
      </p:sp>
    </p:spTree>
    <p:extLst>
      <p:ext uri="{BB962C8B-B14F-4D97-AF65-F5344CB8AC3E}">
        <p14:creationId xmlns:p14="http://schemas.microsoft.com/office/powerpoint/2010/main" val="1674209424"/>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7" name="Rectangle 6"/>
          <p:cNvSpPr/>
          <p:nvPr/>
        </p:nvSpPr>
        <p:spPr bwMode="white">
          <a:xfrm>
            <a:off x="0" y="23884128"/>
            <a:ext cx="36576000" cy="3547872"/>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lIns="365760" tIns="182880" rIns="365760" bIns="182880" anchor="ctr"/>
          <a:lstStyle/>
          <a:p>
            <a:pPr algn="ctr" eaLnBrk="1" latinLnBrk="0" hangingPunct="1"/>
            <a:endParaRPr kumimoji="0" lang="en-US"/>
          </a:p>
        </p:txBody>
      </p:sp>
      <p:sp>
        <p:nvSpPr>
          <p:cNvPr id="10" name="Rectangle 9"/>
          <p:cNvSpPr/>
          <p:nvPr/>
        </p:nvSpPr>
        <p:spPr>
          <a:xfrm>
            <a:off x="-36576" y="24213312"/>
            <a:ext cx="8997696" cy="2852928"/>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lIns="365760" tIns="182880" rIns="365760" bIns="182880" anchor="ctr"/>
          <a:lstStyle/>
          <a:p>
            <a:pPr algn="ctr" eaLnBrk="1" latinLnBrk="0" hangingPunct="1"/>
            <a:endParaRPr kumimoji="0" lang="en-US"/>
          </a:p>
        </p:txBody>
      </p:sp>
      <p:sp>
        <p:nvSpPr>
          <p:cNvPr id="11" name="Rectangle 10"/>
          <p:cNvSpPr/>
          <p:nvPr/>
        </p:nvSpPr>
        <p:spPr>
          <a:xfrm>
            <a:off x="9436608" y="24176736"/>
            <a:ext cx="27139392" cy="2852928"/>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lIns="365760" tIns="182880" rIns="365760" bIns="182880" anchor="ctr"/>
          <a:lstStyle/>
          <a:p>
            <a:pPr algn="ctr" eaLnBrk="1" latinLnBrk="0" hangingPunct="1"/>
            <a:endParaRPr kumimoji="0" lang="en-US"/>
          </a:p>
        </p:txBody>
      </p:sp>
      <p:sp>
        <p:nvSpPr>
          <p:cNvPr id="8" name="Title 7"/>
          <p:cNvSpPr>
            <a:spLocks noGrp="1"/>
          </p:cNvSpPr>
          <p:nvPr>
            <p:ph type="ctrTitle"/>
          </p:nvPr>
        </p:nvSpPr>
        <p:spPr>
          <a:xfrm>
            <a:off x="9448800" y="16154400"/>
            <a:ext cx="25908000" cy="7315200"/>
          </a:xfrm>
        </p:spPr>
        <p:txBody>
          <a:bodyPr anchor="b"/>
          <a:lstStyle>
            <a:lvl1pPr>
              <a:defRPr cap="all" baseline="0"/>
            </a:lvl1pPr>
          </a:lstStyle>
          <a:p>
            <a:r>
              <a:rPr kumimoji="0" lang="en-US" smtClean="0"/>
              <a:t>Click to edit Master title style</a:t>
            </a:r>
            <a:endParaRPr kumimoji="0" lang="en-US"/>
          </a:p>
        </p:txBody>
      </p:sp>
      <p:sp>
        <p:nvSpPr>
          <p:cNvPr id="9" name="Subtitle 8"/>
          <p:cNvSpPr>
            <a:spLocks noGrp="1"/>
          </p:cNvSpPr>
          <p:nvPr>
            <p:ph type="subTitle" idx="1"/>
          </p:nvPr>
        </p:nvSpPr>
        <p:spPr>
          <a:xfrm>
            <a:off x="9448800" y="24200148"/>
            <a:ext cx="26822400" cy="2743200"/>
          </a:xfrm>
        </p:spPr>
        <p:txBody>
          <a:bodyPr anchor="ctr">
            <a:normAutofit/>
          </a:bodyPr>
          <a:lstStyle>
            <a:lvl1pPr marL="0" indent="0" algn="l">
              <a:buNone/>
              <a:defRPr sz="10400">
                <a:solidFill>
                  <a:srgbClr val="FFFFFF"/>
                </a:solidFill>
              </a:defRPr>
            </a:lvl1pPr>
            <a:lvl2pPr marL="1828800" indent="0" algn="ctr">
              <a:buNone/>
            </a:lvl2pPr>
            <a:lvl3pPr marL="3657600" indent="0" algn="ctr">
              <a:buNone/>
            </a:lvl3pPr>
            <a:lvl4pPr marL="5486400" indent="0" algn="ctr">
              <a:buNone/>
            </a:lvl4pPr>
            <a:lvl5pPr marL="7315200" indent="0" algn="ctr">
              <a:buNone/>
            </a:lvl5pPr>
            <a:lvl6pPr marL="9144000" indent="0" algn="ctr">
              <a:buNone/>
            </a:lvl6pPr>
            <a:lvl7pPr marL="10972800" indent="0" algn="ctr">
              <a:buNone/>
            </a:lvl7pPr>
            <a:lvl8pPr marL="12801600" indent="0" algn="ctr">
              <a:buNone/>
            </a:lvl8pPr>
            <a:lvl9pPr marL="146304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304800" y="24274796"/>
            <a:ext cx="8229600" cy="2743200"/>
          </a:xfrm>
          <a:prstGeom prst="rect">
            <a:avLst/>
          </a:prstGeom>
        </p:spPr>
        <p:txBody>
          <a:bodyPr lIns="91440" tIns="45720" rIns="91440" bIns="45720">
            <a:noAutofit/>
          </a:bodyPr>
          <a:lstStyle>
            <a:lvl1pPr algn="ctr">
              <a:defRPr sz="8000">
                <a:solidFill>
                  <a:srgbClr val="FFFFFF"/>
                </a:solidFill>
              </a:defRPr>
            </a:lvl1pPr>
          </a:lstStyle>
          <a:p>
            <a:pPr>
              <a:defRPr/>
            </a:pPr>
            <a:endParaRPr lang="en-US"/>
          </a:p>
        </p:txBody>
      </p:sp>
      <p:sp>
        <p:nvSpPr>
          <p:cNvPr id="17" name="Footer Placeholder 16"/>
          <p:cNvSpPr>
            <a:spLocks noGrp="1"/>
          </p:cNvSpPr>
          <p:nvPr>
            <p:ph type="ftr" sz="quarter" idx="11"/>
          </p:nvPr>
        </p:nvSpPr>
        <p:spPr>
          <a:xfrm>
            <a:off x="8341572" y="946162"/>
            <a:ext cx="23469600" cy="1460500"/>
          </a:xfrm>
          <a:prstGeom prst="rect">
            <a:avLst/>
          </a:prstGeom>
        </p:spPr>
        <p:txBody>
          <a:bodyPr lIns="91440" tIns="45720" rIns="91440" bIns="45720"/>
          <a:lstStyle>
            <a:lvl1pPr algn="r">
              <a:defRPr>
                <a:solidFill>
                  <a:schemeClr val="tx2"/>
                </a:solidFill>
              </a:defRPr>
            </a:lvl1pPr>
          </a:lstStyle>
          <a:p>
            <a:pPr>
              <a:defRPr/>
            </a:pPr>
            <a:endParaRPr lang="en-US"/>
          </a:p>
        </p:txBody>
      </p:sp>
      <p:sp>
        <p:nvSpPr>
          <p:cNvPr id="29" name="Slide Number Placeholder 28"/>
          <p:cNvSpPr>
            <a:spLocks noGrp="1"/>
          </p:cNvSpPr>
          <p:nvPr>
            <p:ph type="sldNum" sz="quarter" idx="12"/>
          </p:nvPr>
        </p:nvSpPr>
        <p:spPr>
          <a:xfrm>
            <a:off x="32004000" y="914400"/>
            <a:ext cx="3352800" cy="1524000"/>
          </a:xfrm>
        </p:spPr>
        <p:txBody>
          <a:bodyPr/>
          <a:lstStyle>
            <a:lvl1pPr>
              <a:defRPr>
                <a:solidFill>
                  <a:schemeClr val="tx2"/>
                </a:solidFill>
              </a:defRPr>
            </a:lvl1pPr>
          </a:lstStyle>
          <a:p>
            <a:pPr>
              <a:defRPr/>
            </a:pPr>
            <a:fld id="{5FA8B9C2-5310-4BB9-9813-A09C029CA706}" type="slidenum">
              <a:rPr lang="en-US" smtClean="0"/>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24384000" y="24993610"/>
            <a:ext cx="10668000" cy="1460500"/>
          </a:xfrm>
          <a:prstGeom prst="rect">
            <a:avLst/>
          </a:prstGeom>
        </p:spPr>
        <p:txBody>
          <a:bodyPr lIns="91440" tIns="45720" rIns="91440" bIns="45720"/>
          <a:lstStyle/>
          <a:p>
            <a:pPr>
              <a:defRPr/>
            </a:pPr>
            <a:endParaRPr lang="en-US"/>
          </a:p>
        </p:txBody>
      </p:sp>
      <p:sp>
        <p:nvSpPr>
          <p:cNvPr id="5" name="Footer Placeholder 4"/>
          <p:cNvSpPr>
            <a:spLocks noGrp="1"/>
          </p:cNvSpPr>
          <p:nvPr>
            <p:ph type="ftr" sz="quarter" idx="11"/>
          </p:nvPr>
        </p:nvSpPr>
        <p:spPr>
          <a:xfrm>
            <a:off x="2438410" y="24992834"/>
            <a:ext cx="21684332" cy="1460500"/>
          </a:xfrm>
          <a:prstGeom prst="rect">
            <a:avLst/>
          </a:prstGeom>
        </p:spPr>
        <p:txBody>
          <a:bodyPr lIns="91440" tIns="45720" rIns="91440" bIns="45720"/>
          <a:lstStyle/>
          <a:p>
            <a:pPr>
              <a:defRPr/>
            </a:pPr>
            <a:endParaRPr lang="en-US"/>
          </a:p>
        </p:txBody>
      </p:sp>
      <p:sp>
        <p:nvSpPr>
          <p:cNvPr id="6" name="Slide Number Placeholder 5"/>
          <p:cNvSpPr>
            <a:spLocks noGrp="1"/>
          </p:cNvSpPr>
          <p:nvPr>
            <p:ph type="sldNum" sz="quarter" idx="12"/>
          </p:nvPr>
        </p:nvSpPr>
        <p:spPr/>
        <p:txBody>
          <a:bodyPr/>
          <a:lstStyle/>
          <a:p>
            <a:pPr>
              <a:defRPr/>
            </a:pPr>
            <a:fld id="{A8C5A76A-75F9-453D-90F1-B546D34A8437}" type="slidenum">
              <a:rPr lang="en-US" smtClean="0"/>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1"/>
      </p:bgRef>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6212800" y="2438410"/>
            <a:ext cx="8229600" cy="22066252"/>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1828800" y="2438400"/>
            <a:ext cx="22250400" cy="22066256"/>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26212800" y="24993618"/>
            <a:ext cx="8839200" cy="1460500"/>
          </a:xfrm>
          <a:prstGeom prst="rect">
            <a:avLst/>
          </a:prstGeom>
        </p:spPr>
        <p:txBody>
          <a:bodyPr lIns="91440" tIns="45720" rIns="91440" bIns="45720"/>
          <a:lstStyle/>
          <a:p>
            <a:pPr>
              <a:defRPr/>
            </a:pPr>
            <a:endParaRPr lang="en-US"/>
          </a:p>
        </p:txBody>
      </p:sp>
      <p:sp>
        <p:nvSpPr>
          <p:cNvPr id="5" name="Footer Placeholder 4"/>
          <p:cNvSpPr>
            <a:spLocks noGrp="1"/>
          </p:cNvSpPr>
          <p:nvPr>
            <p:ph type="ftr" sz="quarter" idx="11"/>
          </p:nvPr>
        </p:nvSpPr>
        <p:spPr>
          <a:xfrm>
            <a:off x="1828814" y="24992838"/>
            <a:ext cx="22293932" cy="1460500"/>
          </a:xfrm>
          <a:prstGeom prst="rect">
            <a:avLst/>
          </a:prstGeom>
        </p:spPr>
        <p:txBody>
          <a:bodyPr lIns="91440" tIns="45720" rIns="91440" bIns="45720"/>
          <a:lstStyle/>
          <a:p>
            <a:pPr>
              <a:defRPr/>
            </a:pPr>
            <a:endParaRPr lang="en-US"/>
          </a:p>
        </p:txBody>
      </p:sp>
      <p:sp>
        <p:nvSpPr>
          <p:cNvPr id="7" name="Rectangle 6"/>
          <p:cNvSpPr/>
          <p:nvPr/>
        </p:nvSpPr>
        <p:spPr bwMode="white">
          <a:xfrm>
            <a:off x="24385272" y="0"/>
            <a:ext cx="1280160" cy="27432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lIns="365760" tIns="182880" rIns="365760" bIns="182880" rtlCol="0" anchor="ctr"/>
          <a:lstStyle/>
          <a:p>
            <a:pPr algn="ctr" eaLnBrk="1" latinLnBrk="0" hangingPunct="1"/>
            <a:endParaRPr kumimoji="0" lang="en-US"/>
          </a:p>
        </p:txBody>
      </p:sp>
      <p:sp>
        <p:nvSpPr>
          <p:cNvPr id="8" name="Rectangle 7"/>
          <p:cNvSpPr/>
          <p:nvPr/>
        </p:nvSpPr>
        <p:spPr>
          <a:xfrm>
            <a:off x="24568152" y="2438400"/>
            <a:ext cx="914400" cy="249936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lIns="365760" tIns="182880" rIns="365760" bIns="182880" rtlCol="0" anchor="ctr"/>
          <a:lstStyle/>
          <a:p>
            <a:pPr algn="ctr" eaLnBrk="1" latinLnBrk="0" hangingPunct="1"/>
            <a:endParaRPr kumimoji="0" lang="en-US"/>
          </a:p>
        </p:txBody>
      </p:sp>
      <p:sp>
        <p:nvSpPr>
          <p:cNvPr id="9" name="Rectangle 8"/>
          <p:cNvSpPr/>
          <p:nvPr/>
        </p:nvSpPr>
        <p:spPr>
          <a:xfrm>
            <a:off x="24568152" y="0"/>
            <a:ext cx="914400" cy="21336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lIns="365760" tIns="182880" rIns="365760" bIns="182880" rtlCol="0" anchor="ctr"/>
          <a:lstStyle/>
          <a:p>
            <a:pPr algn="ctr" eaLnBrk="1" latinLnBrk="0" hangingPunct="1"/>
            <a:endParaRPr kumimoji="0" lang="en-US"/>
          </a:p>
        </p:txBody>
      </p:sp>
      <p:sp>
        <p:nvSpPr>
          <p:cNvPr id="6" name="Slide Number Placeholder 5"/>
          <p:cNvSpPr>
            <a:spLocks noGrp="1"/>
          </p:cNvSpPr>
          <p:nvPr>
            <p:ph type="sldNum" sz="quarter" idx="12"/>
          </p:nvPr>
        </p:nvSpPr>
        <p:spPr>
          <a:xfrm rot="5400000">
            <a:off x="23958552" y="577848"/>
            <a:ext cx="2133600" cy="977904"/>
          </a:xfrm>
        </p:spPr>
        <p:txBody>
          <a:bodyPr/>
          <a:lstStyle/>
          <a:p>
            <a:pPr>
              <a:defRPr/>
            </a:pPr>
            <a:fld id="{D2D5A3D4-BB02-4F2C-ACA0-0FA39891D451}" type="slidenum">
              <a:rPr lang="en-US" smtClean="0"/>
              <a:pPr>
                <a:defRPr/>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450592" y="914400"/>
            <a:ext cx="32613600" cy="3962400"/>
          </a:xfrm>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a:xfrm>
            <a:off x="24384000" y="24993610"/>
            <a:ext cx="10668000" cy="1460500"/>
          </a:xfrm>
          <a:prstGeom prst="rect">
            <a:avLst/>
          </a:prstGeom>
        </p:spPr>
        <p:txBody>
          <a:bodyPr lIns="91440" tIns="45720" rIns="91440" bIns="45720"/>
          <a:lstStyle/>
          <a:p>
            <a:pPr>
              <a:defRPr/>
            </a:pPr>
            <a:endParaRPr lang="en-US"/>
          </a:p>
        </p:txBody>
      </p:sp>
      <p:sp>
        <p:nvSpPr>
          <p:cNvPr id="5" name="Footer Placeholder 4"/>
          <p:cNvSpPr>
            <a:spLocks noGrp="1"/>
          </p:cNvSpPr>
          <p:nvPr>
            <p:ph type="ftr" sz="quarter" idx="11"/>
          </p:nvPr>
        </p:nvSpPr>
        <p:spPr>
          <a:xfrm>
            <a:off x="2438410" y="24992834"/>
            <a:ext cx="21684332" cy="1460500"/>
          </a:xfrm>
          <a:prstGeom prst="rect">
            <a:avLst/>
          </a:prstGeom>
        </p:spPr>
        <p:txBody>
          <a:bodyPr lIns="91440" tIns="45720" rIns="91440" bIns="45720"/>
          <a:lstStyle/>
          <a:p>
            <a:pPr>
              <a:defRPr/>
            </a:pPr>
            <a:endParaRPr lang="en-US"/>
          </a:p>
        </p:txBody>
      </p:sp>
      <p:sp>
        <p:nvSpPr>
          <p:cNvPr id="6" name="Slide Number Placeholder 5"/>
          <p:cNvSpPr>
            <a:spLocks noGrp="1"/>
          </p:cNvSpPr>
          <p:nvPr>
            <p:ph type="sldNum" sz="quarter" idx="12"/>
          </p:nvPr>
        </p:nvSpPr>
        <p:spPr/>
        <p:txBody>
          <a:bodyPr/>
          <a:lstStyle>
            <a:lvl1pPr>
              <a:defRPr>
                <a:solidFill>
                  <a:srgbClr val="FFFFFF"/>
                </a:solidFill>
              </a:defRPr>
            </a:lvl1pPr>
          </a:lstStyle>
          <a:p>
            <a:pPr>
              <a:defRPr/>
            </a:pPr>
            <a:fld id="{94958CE4-7104-42C1-8500-A0E67CBBB836}" type="slidenum">
              <a:rPr lang="en-US" smtClean="0"/>
              <a:pPr>
                <a:defRPr/>
              </a:pPr>
              <a:t>‹#›</a:t>
            </a:fld>
            <a:endParaRPr lang="en-US"/>
          </a:p>
        </p:txBody>
      </p:sp>
      <p:sp>
        <p:nvSpPr>
          <p:cNvPr id="8" name="Content Placeholder 7"/>
          <p:cNvSpPr>
            <a:spLocks noGrp="1"/>
          </p:cNvSpPr>
          <p:nvPr>
            <p:ph sz="quarter" idx="1"/>
          </p:nvPr>
        </p:nvSpPr>
        <p:spPr>
          <a:xfrm>
            <a:off x="2450592" y="6400800"/>
            <a:ext cx="32613600" cy="17983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5486410" y="10972802"/>
            <a:ext cx="28492452" cy="6692900"/>
          </a:xfrm>
        </p:spPr>
        <p:txBody>
          <a:bodyPr anchor="t"/>
          <a:lstStyle>
            <a:lvl1pPr marL="0" indent="0">
              <a:buNone/>
              <a:defRPr sz="11200">
                <a:solidFill>
                  <a:schemeClr val="tx2"/>
                </a:solidFill>
              </a:defRPr>
            </a:lvl1pPr>
            <a:lvl2pPr>
              <a:buNone/>
              <a:defRPr sz="7200">
                <a:solidFill>
                  <a:schemeClr val="tx1">
                    <a:tint val="75000"/>
                  </a:schemeClr>
                </a:solidFill>
              </a:defRPr>
            </a:lvl2pPr>
            <a:lvl3pPr>
              <a:buNone/>
              <a:defRPr sz="6400">
                <a:solidFill>
                  <a:schemeClr val="tx1">
                    <a:tint val="75000"/>
                  </a:schemeClr>
                </a:solidFill>
              </a:defRPr>
            </a:lvl3pPr>
            <a:lvl4pPr>
              <a:buNone/>
              <a:defRPr sz="5600">
                <a:solidFill>
                  <a:schemeClr val="tx1">
                    <a:tint val="75000"/>
                  </a:schemeClr>
                </a:solidFill>
              </a:defRPr>
            </a:lvl4pPr>
            <a:lvl5pPr>
              <a:buNone/>
              <a:defRPr sz="5600">
                <a:solidFill>
                  <a:schemeClr val="tx1">
                    <a:tint val="75000"/>
                  </a:schemeClr>
                </a:solidFill>
              </a:defRPr>
            </a:lvl5pPr>
          </a:lstStyle>
          <a:p>
            <a:pPr lvl="0" eaLnBrk="1" latinLnBrk="0" hangingPunct="1"/>
            <a:r>
              <a:rPr kumimoji="0" lang="en-US" smtClean="0"/>
              <a:t>Click to edit Master text styles</a:t>
            </a:r>
          </a:p>
        </p:txBody>
      </p:sp>
      <p:sp>
        <p:nvSpPr>
          <p:cNvPr id="7" name="Rectangle 6"/>
          <p:cNvSpPr/>
          <p:nvPr/>
        </p:nvSpPr>
        <p:spPr bwMode="white">
          <a:xfrm>
            <a:off x="0" y="6096000"/>
            <a:ext cx="36576000" cy="4572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lIns="365760" tIns="182880" rIns="365760" bIns="182880" anchor="ctr"/>
          <a:lstStyle/>
          <a:p>
            <a:pPr algn="ctr" eaLnBrk="1" latinLnBrk="0" hangingPunct="1"/>
            <a:endParaRPr kumimoji="0" lang="en-US"/>
          </a:p>
        </p:txBody>
      </p:sp>
      <p:sp>
        <p:nvSpPr>
          <p:cNvPr id="8" name="Rectangle 7"/>
          <p:cNvSpPr/>
          <p:nvPr/>
        </p:nvSpPr>
        <p:spPr>
          <a:xfrm>
            <a:off x="0" y="6400800"/>
            <a:ext cx="5181600" cy="39624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lIns="365760" tIns="182880" rIns="365760" bIns="182880" anchor="ctr"/>
          <a:lstStyle/>
          <a:p>
            <a:pPr algn="ctr" eaLnBrk="1" latinLnBrk="0" hangingPunct="1"/>
            <a:endParaRPr kumimoji="0" lang="en-US"/>
          </a:p>
        </p:txBody>
      </p:sp>
      <p:sp>
        <p:nvSpPr>
          <p:cNvPr id="9" name="Rectangle 8"/>
          <p:cNvSpPr/>
          <p:nvPr/>
        </p:nvSpPr>
        <p:spPr>
          <a:xfrm>
            <a:off x="5486400" y="6400800"/>
            <a:ext cx="31089600" cy="39624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lIns="365760" tIns="182880" rIns="365760" bIns="182880" anchor="ctr"/>
          <a:lstStyle/>
          <a:p>
            <a:pPr algn="ctr" eaLnBrk="1" latinLnBrk="0" hangingPunct="1"/>
            <a:endParaRPr kumimoji="0" lang="en-US"/>
          </a:p>
        </p:txBody>
      </p:sp>
      <p:sp>
        <p:nvSpPr>
          <p:cNvPr id="2" name="Title 1"/>
          <p:cNvSpPr>
            <a:spLocks noGrp="1"/>
          </p:cNvSpPr>
          <p:nvPr>
            <p:ph type="title"/>
          </p:nvPr>
        </p:nvSpPr>
        <p:spPr>
          <a:xfrm>
            <a:off x="5486400" y="6400800"/>
            <a:ext cx="30480000" cy="3962400"/>
          </a:xfrm>
        </p:spPr>
        <p:txBody>
          <a:bodyPr/>
          <a:lstStyle>
            <a:lvl1pPr algn="l">
              <a:buNone/>
              <a:defRPr sz="17600" b="0" cap="none">
                <a:solidFill>
                  <a:srgbClr val="FFFFFF"/>
                </a:solidFill>
              </a:defRPr>
            </a:lvl1pPr>
          </a:lstStyle>
          <a:p>
            <a:r>
              <a:rPr kumimoji="0" lang="en-US" smtClean="0"/>
              <a:t>Click to edit Master title style</a:t>
            </a:r>
            <a:endParaRPr kumimoji="0" lang="en-US"/>
          </a:p>
        </p:txBody>
      </p:sp>
      <p:sp>
        <p:nvSpPr>
          <p:cNvPr id="12" name="Date Placeholder 11"/>
          <p:cNvSpPr>
            <a:spLocks noGrp="1"/>
          </p:cNvSpPr>
          <p:nvPr>
            <p:ph type="dt" sz="half" idx="10"/>
          </p:nvPr>
        </p:nvSpPr>
        <p:spPr>
          <a:xfrm>
            <a:off x="24384000" y="24993610"/>
            <a:ext cx="10668000" cy="1460500"/>
          </a:xfrm>
          <a:prstGeom prst="rect">
            <a:avLst/>
          </a:prstGeom>
        </p:spPr>
        <p:txBody>
          <a:bodyPr lIns="91440" tIns="45720" rIns="91440" bIns="45720"/>
          <a:lstStyle/>
          <a:p>
            <a:pPr>
              <a:defRPr/>
            </a:pPr>
            <a:endParaRPr lang="en-US"/>
          </a:p>
        </p:txBody>
      </p:sp>
      <p:sp>
        <p:nvSpPr>
          <p:cNvPr id="13" name="Slide Number Placeholder 12"/>
          <p:cNvSpPr>
            <a:spLocks noGrp="1"/>
          </p:cNvSpPr>
          <p:nvPr>
            <p:ph type="sldNum" sz="quarter" idx="11"/>
          </p:nvPr>
        </p:nvSpPr>
        <p:spPr>
          <a:xfrm>
            <a:off x="0" y="7010400"/>
            <a:ext cx="5181600" cy="2806704"/>
          </a:xfrm>
        </p:spPr>
        <p:txBody>
          <a:bodyPr>
            <a:noAutofit/>
          </a:bodyPr>
          <a:lstStyle>
            <a:lvl1pPr>
              <a:defRPr sz="9600">
                <a:solidFill>
                  <a:srgbClr val="FFFFFF"/>
                </a:solidFill>
              </a:defRPr>
            </a:lvl1pPr>
          </a:lstStyle>
          <a:p>
            <a:pPr>
              <a:defRPr/>
            </a:pPr>
            <a:fld id="{E144A8B8-8AE5-4150-B7D6-E76913B6D968}" type="slidenum">
              <a:rPr lang="en-US" smtClean="0"/>
              <a:pPr>
                <a:defRPr/>
              </a:pPr>
              <a:t>‹#›</a:t>
            </a:fld>
            <a:endParaRPr lang="en-US"/>
          </a:p>
        </p:txBody>
      </p:sp>
      <p:sp>
        <p:nvSpPr>
          <p:cNvPr id="14" name="Footer Placeholder 13"/>
          <p:cNvSpPr>
            <a:spLocks noGrp="1"/>
          </p:cNvSpPr>
          <p:nvPr>
            <p:ph type="ftr" sz="quarter" idx="12"/>
          </p:nvPr>
        </p:nvSpPr>
        <p:spPr>
          <a:xfrm>
            <a:off x="2438410" y="24992834"/>
            <a:ext cx="21684332" cy="1460500"/>
          </a:xfrm>
          <a:prstGeom prst="rect">
            <a:avLst/>
          </a:prstGeom>
        </p:spPr>
        <p:txBody>
          <a:bodyPr lIns="91440" tIns="45720" rIns="91440" bIns="45720"/>
          <a:lstStyle/>
          <a:p>
            <a:pPr>
              <a:defRPr/>
            </a:pPr>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9" name="Content Placeholder 8"/>
          <p:cNvSpPr>
            <a:spLocks noGrp="1"/>
          </p:cNvSpPr>
          <p:nvPr>
            <p:ph sz="quarter" idx="1"/>
          </p:nvPr>
        </p:nvSpPr>
        <p:spPr>
          <a:xfrm>
            <a:off x="2438400" y="6358268"/>
            <a:ext cx="15544800" cy="18288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19379604" y="6358268"/>
            <a:ext cx="15544800" cy="18288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8" name="Date Placeholder 7"/>
          <p:cNvSpPr>
            <a:spLocks noGrp="1"/>
          </p:cNvSpPr>
          <p:nvPr>
            <p:ph type="dt" sz="half" idx="15"/>
          </p:nvPr>
        </p:nvSpPr>
        <p:spPr>
          <a:xfrm>
            <a:off x="24384000" y="24993610"/>
            <a:ext cx="10668000" cy="1460500"/>
          </a:xfrm>
          <a:prstGeom prst="rect">
            <a:avLst/>
          </a:prstGeom>
        </p:spPr>
        <p:txBody>
          <a:bodyPr lIns="91440" tIns="45720" rIns="91440" bIns="45720" rtlCol="0"/>
          <a:lstStyle/>
          <a:p>
            <a:pPr>
              <a:defRPr/>
            </a:pPr>
            <a:endParaRPr lang="en-US"/>
          </a:p>
        </p:txBody>
      </p:sp>
      <p:sp>
        <p:nvSpPr>
          <p:cNvPr id="10" name="Slide Number Placeholder 9"/>
          <p:cNvSpPr>
            <a:spLocks noGrp="1"/>
          </p:cNvSpPr>
          <p:nvPr>
            <p:ph type="sldNum" sz="quarter" idx="16"/>
          </p:nvPr>
        </p:nvSpPr>
        <p:spPr/>
        <p:txBody>
          <a:bodyPr rtlCol="0"/>
          <a:lstStyle/>
          <a:p>
            <a:pPr>
              <a:defRPr/>
            </a:pPr>
            <a:fld id="{6DC6793D-F811-416F-990C-3701C6AAA67F}" type="slidenum">
              <a:rPr lang="en-US" smtClean="0"/>
              <a:pPr>
                <a:defRPr/>
              </a:pPr>
              <a:t>‹#›</a:t>
            </a:fld>
            <a:endParaRPr lang="en-US"/>
          </a:p>
        </p:txBody>
      </p:sp>
      <p:sp>
        <p:nvSpPr>
          <p:cNvPr id="12" name="Footer Placeholder 11"/>
          <p:cNvSpPr>
            <a:spLocks noGrp="1"/>
          </p:cNvSpPr>
          <p:nvPr>
            <p:ph type="ftr" sz="quarter" idx="17"/>
          </p:nvPr>
        </p:nvSpPr>
        <p:spPr>
          <a:xfrm>
            <a:off x="2438410" y="24992834"/>
            <a:ext cx="21684332" cy="1460500"/>
          </a:xfrm>
          <a:prstGeom prst="rect">
            <a:avLst/>
          </a:prstGeom>
        </p:spPr>
        <p:txBody>
          <a:bodyPr lIns="91440" tIns="45720" rIns="91440" bIns="45720" rtlCol="0"/>
          <a:lstStyle/>
          <a:p>
            <a:pPr>
              <a:defRPr/>
            </a:pP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133600" y="1092200"/>
            <a:ext cx="32613600" cy="3479800"/>
          </a:xfrm>
        </p:spPr>
        <p:txBody>
          <a:bodyPr anchor="ctr"/>
          <a:lstStyle>
            <a:lvl1pPr>
              <a:defRPr/>
            </a:lvl1pPr>
          </a:lstStyle>
          <a:p>
            <a:r>
              <a:rPr kumimoji="0" lang="en-US" smtClean="0"/>
              <a:t>Click to edit Master title style</a:t>
            </a:r>
            <a:endParaRPr kumimoji="0" lang="en-US"/>
          </a:p>
        </p:txBody>
      </p:sp>
      <p:sp>
        <p:nvSpPr>
          <p:cNvPr id="11" name="Content Placeholder 10"/>
          <p:cNvSpPr>
            <a:spLocks noGrp="1"/>
          </p:cNvSpPr>
          <p:nvPr>
            <p:ph sz="quarter" idx="2"/>
          </p:nvPr>
        </p:nvSpPr>
        <p:spPr>
          <a:xfrm>
            <a:off x="2438400" y="9753600"/>
            <a:ext cx="15544800" cy="14325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19202400" y="9753600"/>
            <a:ext cx="15544800" cy="14325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5"/>
          </p:nvPr>
        </p:nvSpPr>
        <p:spPr>
          <a:xfrm>
            <a:off x="24384000" y="24993610"/>
            <a:ext cx="10668000" cy="1460500"/>
          </a:xfrm>
          <a:prstGeom prst="rect">
            <a:avLst/>
          </a:prstGeom>
        </p:spPr>
        <p:txBody>
          <a:bodyPr lIns="91440" tIns="45720" rIns="91440" bIns="45720" rtlCol="0"/>
          <a:lstStyle/>
          <a:p>
            <a:pPr>
              <a:defRPr/>
            </a:pPr>
            <a:endParaRPr lang="en-US"/>
          </a:p>
        </p:txBody>
      </p:sp>
      <p:sp>
        <p:nvSpPr>
          <p:cNvPr id="12" name="Slide Number Placeholder 11"/>
          <p:cNvSpPr>
            <a:spLocks noGrp="1"/>
          </p:cNvSpPr>
          <p:nvPr>
            <p:ph type="sldNum" sz="quarter" idx="16"/>
          </p:nvPr>
        </p:nvSpPr>
        <p:spPr/>
        <p:txBody>
          <a:bodyPr rtlCol="0"/>
          <a:lstStyle/>
          <a:p>
            <a:pPr>
              <a:defRPr/>
            </a:pPr>
            <a:fld id="{33F48BD0-D401-4F87-9CEF-CCEA5D7A4104}" type="slidenum">
              <a:rPr lang="en-US" smtClean="0"/>
              <a:pPr>
                <a:defRPr/>
              </a:pPr>
              <a:t>‹#›</a:t>
            </a:fld>
            <a:endParaRPr lang="en-US"/>
          </a:p>
        </p:txBody>
      </p:sp>
      <p:sp>
        <p:nvSpPr>
          <p:cNvPr id="14" name="Footer Placeholder 13"/>
          <p:cNvSpPr>
            <a:spLocks noGrp="1"/>
          </p:cNvSpPr>
          <p:nvPr>
            <p:ph type="ftr" sz="quarter" idx="17"/>
          </p:nvPr>
        </p:nvSpPr>
        <p:spPr>
          <a:xfrm>
            <a:off x="2438410" y="24992834"/>
            <a:ext cx="21684332" cy="1460500"/>
          </a:xfrm>
          <a:prstGeom prst="rect">
            <a:avLst/>
          </a:prstGeom>
        </p:spPr>
        <p:txBody>
          <a:bodyPr lIns="91440" tIns="45720" rIns="91440" bIns="45720" rtlCol="0"/>
          <a:lstStyle/>
          <a:p>
            <a:pPr>
              <a:defRPr/>
            </a:pPr>
            <a:endParaRPr lang="en-US"/>
          </a:p>
        </p:txBody>
      </p:sp>
      <p:sp>
        <p:nvSpPr>
          <p:cNvPr id="16" name="Text Placeholder 15"/>
          <p:cNvSpPr>
            <a:spLocks noGrp="1"/>
          </p:cNvSpPr>
          <p:nvPr>
            <p:ph type="body" sz="quarter" idx="1"/>
          </p:nvPr>
        </p:nvSpPr>
        <p:spPr>
          <a:xfrm>
            <a:off x="2438400" y="7010400"/>
            <a:ext cx="15544800" cy="2560320"/>
          </a:xfrm>
          <a:solidFill>
            <a:schemeClr val="accent2"/>
          </a:solidFill>
        </p:spPr>
        <p:txBody>
          <a:bodyPr rtlCol="0" anchor="ctr"/>
          <a:lstStyle>
            <a:lvl1pPr marL="0" indent="0">
              <a:buFontTx/>
              <a:buNone/>
              <a:defRPr sz="8000" b="1">
                <a:solidFill>
                  <a:srgbClr val="FFFFFF"/>
                </a:solidFill>
              </a:defRPr>
            </a:lvl1pPr>
          </a:lstStyle>
          <a:p>
            <a:pPr lvl="0" eaLnBrk="1" latinLnBrk="0" hangingPunct="1"/>
            <a:r>
              <a:rPr kumimoji="0" lang="en-US" smtClean="0"/>
              <a:t>Click to edit Master text styles</a:t>
            </a:r>
          </a:p>
        </p:txBody>
      </p:sp>
      <p:sp>
        <p:nvSpPr>
          <p:cNvPr id="15" name="Text Placeholder 14"/>
          <p:cNvSpPr>
            <a:spLocks noGrp="1"/>
          </p:cNvSpPr>
          <p:nvPr>
            <p:ph type="body" sz="quarter" idx="3"/>
          </p:nvPr>
        </p:nvSpPr>
        <p:spPr>
          <a:xfrm>
            <a:off x="19202400" y="7010400"/>
            <a:ext cx="15544800" cy="2560320"/>
          </a:xfrm>
          <a:solidFill>
            <a:schemeClr val="accent4"/>
          </a:solidFill>
        </p:spPr>
        <p:txBody>
          <a:bodyPr rtlCol="0" anchor="ctr"/>
          <a:lstStyle>
            <a:lvl1pPr marL="0" indent="0">
              <a:buFontTx/>
              <a:buNone/>
              <a:defRPr sz="8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a:xfrm>
            <a:off x="24384000" y="24993610"/>
            <a:ext cx="10668000" cy="1460500"/>
          </a:xfrm>
          <a:prstGeom prst="rect">
            <a:avLst/>
          </a:prstGeom>
        </p:spPr>
        <p:txBody>
          <a:bodyPr lIns="91440" tIns="45720" rIns="91440" bIns="45720"/>
          <a:lstStyle/>
          <a:p>
            <a:pPr>
              <a:defRPr/>
            </a:pPr>
            <a:endParaRPr lang="en-US"/>
          </a:p>
        </p:txBody>
      </p:sp>
      <p:sp>
        <p:nvSpPr>
          <p:cNvPr id="4" name="Footer Placeholder 3"/>
          <p:cNvSpPr>
            <a:spLocks noGrp="1"/>
          </p:cNvSpPr>
          <p:nvPr>
            <p:ph type="ftr" sz="quarter" idx="11"/>
          </p:nvPr>
        </p:nvSpPr>
        <p:spPr>
          <a:xfrm>
            <a:off x="2438410" y="24992834"/>
            <a:ext cx="21684332" cy="1460500"/>
          </a:xfrm>
          <a:prstGeom prst="rect">
            <a:avLst/>
          </a:prstGeom>
        </p:spPr>
        <p:txBody>
          <a:bodyPr lIns="91440" tIns="45720" rIns="91440" bIns="45720"/>
          <a:lstStyle/>
          <a:p>
            <a:pPr>
              <a:defRPr/>
            </a:pPr>
            <a:endParaRPr lang="en-US"/>
          </a:p>
        </p:txBody>
      </p:sp>
      <p:sp>
        <p:nvSpPr>
          <p:cNvPr id="5" name="Slide Number Placeholder 4"/>
          <p:cNvSpPr>
            <a:spLocks noGrp="1"/>
          </p:cNvSpPr>
          <p:nvPr>
            <p:ph type="sldNum" sz="quarter" idx="12"/>
          </p:nvPr>
        </p:nvSpPr>
        <p:spPr/>
        <p:txBody>
          <a:bodyPr/>
          <a:lstStyle>
            <a:lvl1pPr>
              <a:defRPr>
                <a:solidFill>
                  <a:srgbClr val="FFFFFF"/>
                </a:solidFill>
              </a:defRPr>
            </a:lvl1pPr>
          </a:lstStyle>
          <a:p>
            <a:pPr>
              <a:defRPr/>
            </a:pPr>
            <a:fld id="{B9AB722B-04AD-4E7F-AB38-1F07DE21618A}" type="slidenum">
              <a:rPr lang="en-US" smtClean="0"/>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24384000" y="24993610"/>
            <a:ext cx="10668000" cy="1460500"/>
          </a:xfrm>
          <a:prstGeom prst="rect">
            <a:avLst/>
          </a:prstGeom>
        </p:spPr>
        <p:txBody>
          <a:bodyPr lIns="91440" tIns="45720" rIns="91440" bIns="45720"/>
          <a:lstStyle/>
          <a:p>
            <a:pPr>
              <a:defRPr/>
            </a:pPr>
            <a:endParaRPr lang="en-US"/>
          </a:p>
        </p:txBody>
      </p:sp>
      <p:sp>
        <p:nvSpPr>
          <p:cNvPr id="3" name="Footer Placeholder 2"/>
          <p:cNvSpPr>
            <a:spLocks noGrp="1"/>
          </p:cNvSpPr>
          <p:nvPr>
            <p:ph type="ftr" sz="quarter" idx="11"/>
          </p:nvPr>
        </p:nvSpPr>
        <p:spPr>
          <a:xfrm>
            <a:off x="2438410" y="24992834"/>
            <a:ext cx="21684332" cy="1460500"/>
          </a:xfrm>
          <a:prstGeom prst="rect">
            <a:avLst/>
          </a:prstGeom>
        </p:spPr>
        <p:txBody>
          <a:bodyPr lIns="91440" tIns="45720" rIns="91440" bIns="45720"/>
          <a:lstStyle/>
          <a:p>
            <a:pPr>
              <a:defRPr/>
            </a:pPr>
            <a:endParaRPr lang="en-US"/>
          </a:p>
        </p:txBody>
      </p:sp>
      <p:sp>
        <p:nvSpPr>
          <p:cNvPr id="4" name="Slide Number Placeholder 3"/>
          <p:cNvSpPr>
            <a:spLocks noGrp="1"/>
          </p:cNvSpPr>
          <p:nvPr>
            <p:ph type="sldNum" sz="quarter" idx="12"/>
          </p:nvPr>
        </p:nvSpPr>
        <p:spPr>
          <a:xfrm>
            <a:off x="0" y="24993600"/>
            <a:ext cx="2133600" cy="1524000"/>
          </a:xfrm>
        </p:spPr>
        <p:txBody>
          <a:bodyPr/>
          <a:lstStyle>
            <a:lvl1pPr>
              <a:defRPr>
                <a:solidFill>
                  <a:schemeClr val="tx2"/>
                </a:solidFill>
              </a:defRPr>
            </a:lvl1pPr>
          </a:lstStyle>
          <a:p>
            <a:pPr>
              <a:defRPr/>
            </a:pPr>
            <a:fld id="{8B984B07-52F6-4B78-8E87-F9B79365896A}" type="slidenum">
              <a:rPr lang="en-US" smtClean="0"/>
              <a:pPr>
                <a:defRPr/>
              </a:pPr>
              <a:t>‹#›</a:t>
            </a:fld>
            <a:endParaRPr lang="en-US"/>
          </a:p>
        </p:txBody>
      </p:sp>
      <p:sp>
        <p:nvSpPr>
          <p:cNvPr id="5" name="TextBox 4"/>
          <p:cNvSpPr txBox="1"/>
          <p:nvPr userDrawn="1"/>
        </p:nvSpPr>
        <p:spPr>
          <a:xfrm rot="16200000">
            <a:off x="31942088" y="22645688"/>
            <a:ext cx="8382000" cy="276224"/>
          </a:xfrm>
          <a:prstGeom prst="rect">
            <a:avLst/>
          </a:prstGeom>
          <a:noFill/>
        </p:spPr>
        <p:txBody>
          <a:bodyPr lIns="91440" tIns="45720" rIns="91440" bIns="45720">
            <a:spAutoFit/>
          </a:bodyPr>
          <a:lstStyle/>
          <a:p>
            <a:pPr>
              <a:defRPr/>
            </a:pPr>
            <a:r>
              <a:rPr lang="en-US" sz="1200" dirty="0">
                <a:latin typeface="Century Gothic" pitchFamily="34" charset="0"/>
              </a:rPr>
              <a:t>SRCC poster template provided by Instructional Resources and Office of Undergraduate Research</a:t>
            </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438400" y="1092200"/>
            <a:ext cx="32308800" cy="3479800"/>
          </a:xfrm>
        </p:spPr>
        <p:txBody>
          <a:bodyPr anchor="ctr"/>
          <a:lstStyle>
            <a:lvl1pPr algn="l">
              <a:buNone/>
              <a:defRPr sz="17600" b="0"/>
            </a:lvl1pPr>
          </a:lstStyle>
          <a:p>
            <a:r>
              <a:rPr kumimoji="0" lang="en-US" smtClean="0"/>
              <a:t>Click to edit Master title style</a:t>
            </a:r>
            <a:endParaRPr kumimoji="0" lang="en-US"/>
          </a:p>
        </p:txBody>
      </p:sp>
      <p:sp>
        <p:nvSpPr>
          <p:cNvPr id="5" name="Date Placeholder 4"/>
          <p:cNvSpPr>
            <a:spLocks noGrp="1"/>
          </p:cNvSpPr>
          <p:nvPr>
            <p:ph type="dt" sz="half" idx="10"/>
          </p:nvPr>
        </p:nvSpPr>
        <p:spPr>
          <a:xfrm>
            <a:off x="24384000" y="24993610"/>
            <a:ext cx="10668000" cy="1460500"/>
          </a:xfrm>
          <a:prstGeom prst="rect">
            <a:avLst/>
          </a:prstGeom>
        </p:spPr>
        <p:txBody>
          <a:bodyPr lIns="91440" tIns="45720" rIns="91440" bIns="45720"/>
          <a:lstStyle/>
          <a:p>
            <a:pPr>
              <a:defRPr/>
            </a:pPr>
            <a:endParaRPr lang="en-US"/>
          </a:p>
        </p:txBody>
      </p:sp>
      <p:sp>
        <p:nvSpPr>
          <p:cNvPr id="6" name="Footer Placeholder 5"/>
          <p:cNvSpPr>
            <a:spLocks noGrp="1"/>
          </p:cNvSpPr>
          <p:nvPr>
            <p:ph type="ftr" sz="quarter" idx="11"/>
          </p:nvPr>
        </p:nvSpPr>
        <p:spPr>
          <a:xfrm>
            <a:off x="2438410" y="24992834"/>
            <a:ext cx="21684332" cy="1460500"/>
          </a:xfrm>
          <a:prstGeom prst="rect">
            <a:avLst/>
          </a:prstGeom>
        </p:spPr>
        <p:txBody>
          <a:bodyPr lIns="91440" tIns="45720" rIns="91440" bIns="45720"/>
          <a:lstStyle/>
          <a:p>
            <a:pPr>
              <a:defRPr/>
            </a:pPr>
            <a:endParaRPr lang="en-US"/>
          </a:p>
        </p:txBody>
      </p:sp>
      <p:sp>
        <p:nvSpPr>
          <p:cNvPr id="7" name="Slide Number Placeholder 6"/>
          <p:cNvSpPr>
            <a:spLocks noGrp="1"/>
          </p:cNvSpPr>
          <p:nvPr>
            <p:ph type="sldNum" sz="quarter" idx="12"/>
          </p:nvPr>
        </p:nvSpPr>
        <p:spPr/>
        <p:txBody>
          <a:bodyPr/>
          <a:lstStyle>
            <a:lvl1pPr>
              <a:defRPr>
                <a:solidFill>
                  <a:srgbClr val="FFFFFF"/>
                </a:solidFill>
              </a:defRPr>
            </a:lvl1pPr>
          </a:lstStyle>
          <a:p>
            <a:pPr>
              <a:defRPr/>
            </a:pPr>
            <a:fld id="{07E3FAC9-7227-4A85-A351-D323704E7571}" type="slidenum">
              <a:rPr lang="en-US" smtClean="0"/>
              <a:pPr>
                <a:defRPr/>
              </a:pPr>
              <a:t>‹#›</a:t>
            </a:fld>
            <a:endParaRPr lang="en-US"/>
          </a:p>
        </p:txBody>
      </p:sp>
      <p:sp>
        <p:nvSpPr>
          <p:cNvPr id="3" name="Text Placeholder 2"/>
          <p:cNvSpPr>
            <a:spLocks noGrp="1"/>
          </p:cNvSpPr>
          <p:nvPr>
            <p:ph type="body" idx="2"/>
          </p:nvPr>
        </p:nvSpPr>
        <p:spPr>
          <a:xfrm>
            <a:off x="2438400" y="7010400"/>
            <a:ext cx="6400800" cy="173736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548640" tIns="731520" rIns="548640" bIns="365760"/>
          <a:lstStyle>
            <a:lvl1pPr marL="0" indent="0">
              <a:spcAft>
                <a:spcPts val="4000"/>
              </a:spcAft>
              <a:buNone/>
              <a:defRPr sz="7200"/>
            </a:lvl1pPr>
            <a:lvl2pPr>
              <a:buNone/>
              <a:defRPr sz="4800"/>
            </a:lvl2pPr>
            <a:lvl3pPr>
              <a:buNone/>
              <a:defRPr sz="4000"/>
            </a:lvl3pPr>
            <a:lvl4pPr>
              <a:buNone/>
              <a:defRPr sz="3600"/>
            </a:lvl4pPr>
            <a:lvl5pPr>
              <a:buNone/>
              <a:defRPr sz="3600"/>
            </a:lvl5pPr>
          </a:lstStyle>
          <a:p>
            <a:pPr lvl="0" eaLnBrk="1" latinLnBrk="0" hangingPunct="1"/>
            <a:r>
              <a:rPr kumimoji="0" lang="en-US" smtClean="0"/>
              <a:t>Click to edit Master text styles</a:t>
            </a:r>
          </a:p>
        </p:txBody>
      </p:sp>
      <p:sp>
        <p:nvSpPr>
          <p:cNvPr id="9" name="Content Placeholder 8"/>
          <p:cNvSpPr>
            <a:spLocks noGrp="1"/>
          </p:cNvSpPr>
          <p:nvPr>
            <p:ph sz="quarter" idx="1"/>
          </p:nvPr>
        </p:nvSpPr>
        <p:spPr>
          <a:xfrm>
            <a:off x="9448800" y="7010400"/>
            <a:ext cx="25603200" cy="17678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3">
        <a:schemeClr val="bg2"/>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6400800" y="21945600"/>
            <a:ext cx="29260800" cy="2743200"/>
          </a:xfrm>
        </p:spPr>
        <p:txBody>
          <a:bodyPr/>
          <a:lstStyle>
            <a:lvl1pPr marL="0" indent="0">
              <a:buFontTx/>
              <a:buNone/>
              <a:defRPr sz="6800"/>
            </a:lvl1pPr>
            <a:lvl2pPr>
              <a:buFontTx/>
              <a:buNone/>
              <a:defRPr sz="4800"/>
            </a:lvl2pPr>
            <a:lvl3pPr>
              <a:buFontTx/>
              <a:buNone/>
              <a:defRPr sz="4000"/>
            </a:lvl3pPr>
            <a:lvl4pPr>
              <a:buFontTx/>
              <a:buNone/>
              <a:defRPr sz="3600"/>
            </a:lvl4pPr>
            <a:lvl5pPr>
              <a:buFontTx/>
              <a:buNone/>
              <a:defRPr sz="3600"/>
            </a:lvl5pPr>
          </a:lstStyle>
          <a:p>
            <a:pPr lvl="0" eaLnBrk="1" latinLnBrk="0" hangingPunct="1"/>
            <a:r>
              <a:rPr kumimoji="0" lang="en-US" smtClean="0"/>
              <a:t>Click to edit Master text styles</a:t>
            </a:r>
          </a:p>
        </p:txBody>
      </p:sp>
      <p:sp>
        <p:nvSpPr>
          <p:cNvPr id="8" name="Rectangle 7"/>
          <p:cNvSpPr/>
          <p:nvPr/>
        </p:nvSpPr>
        <p:spPr bwMode="white">
          <a:xfrm>
            <a:off x="-36576" y="18288000"/>
            <a:ext cx="36576000" cy="3547872"/>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lIns="365760" tIns="182880" rIns="365760" bIns="182880" anchor="ctr"/>
          <a:lstStyle/>
          <a:p>
            <a:pPr algn="ctr" eaLnBrk="1" latinLnBrk="0" hangingPunct="1"/>
            <a:endParaRPr kumimoji="0" lang="en-US"/>
          </a:p>
        </p:txBody>
      </p:sp>
      <p:sp>
        <p:nvSpPr>
          <p:cNvPr id="9" name="Rectangle 8"/>
          <p:cNvSpPr/>
          <p:nvPr/>
        </p:nvSpPr>
        <p:spPr>
          <a:xfrm>
            <a:off x="-36576" y="18653760"/>
            <a:ext cx="5852160" cy="2852928"/>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lIns="365760" tIns="182880" rIns="365760" bIns="182880" anchor="ctr"/>
          <a:lstStyle/>
          <a:p>
            <a:pPr algn="ctr" eaLnBrk="1" latinLnBrk="0" hangingPunct="1"/>
            <a:endParaRPr kumimoji="0" lang="en-US"/>
          </a:p>
        </p:txBody>
      </p:sp>
      <p:sp>
        <p:nvSpPr>
          <p:cNvPr id="10" name="Rectangle 9"/>
          <p:cNvSpPr/>
          <p:nvPr/>
        </p:nvSpPr>
        <p:spPr>
          <a:xfrm>
            <a:off x="6181344" y="18617184"/>
            <a:ext cx="30394656" cy="2852928"/>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lIns="365760" tIns="182880" rIns="365760" bIns="182880" anchor="ctr"/>
          <a:lstStyle/>
          <a:p>
            <a:pPr algn="ctr" eaLnBrk="1" latinLnBrk="0" hangingPunct="1"/>
            <a:endParaRPr kumimoji="0" lang="en-US"/>
          </a:p>
        </p:txBody>
      </p:sp>
      <p:sp>
        <p:nvSpPr>
          <p:cNvPr id="2" name="Title 1"/>
          <p:cNvSpPr>
            <a:spLocks noGrp="1"/>
          </p:cNvSpPr>
          <p:nvPr>
            <p:ph type="title"/>
          </p:nvPr>
        </p:nvSpPr>
        <p:spPr>
          <a:xfrm>
            <a:off x="6400800" y="18592800"/>
            <a:ext cx="29260800" cy="2743200"/>
          </a:xfrm>
        </p:spPr>
        <p:txBody>
          <a:bodyPr anchor="ctr"/>
          <a:lstStyle>
            <a:lvl1pPr algn="l">
              <a:buNone/>
              <a:defRPr sz="11200" b="0">
                <a:solidFill>
                  <a:srgbClr val="FFFFFF"/>
                </a:solidFill>
              </a:defRPr>
            </a:lvl1pPr>
          </a:lstStyle>
          <a:p>
            <a:r>
              <a:rPr kumimoji="0" lang="en-US" smtClean="0"/>
              <a:t>Click to edit Master title style</a:t>
            </a:r>
            <a:endParaRPr kumimoji="0" lang="en-US"/>
          </a:p>
        </p:txBody>
      </p:sp>
      <p:sp>
        <p:nvSpPr>
          <p:cNvPr id="11" name="Rectangle 10"/>
          <p:cNvSpPr/>
          <p:nvPr/>
        </p:nvSpPr>
        <p:spPr bwMode="white">
          <a:xfrm>
            <a:off x="5791200" y="0"/>
            <a:ext cx="402336" cy="27468576"/>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lIns="365760" tIns="182880" rIns="365760" bIns="182880" anchor="ctr"/>
          <a:lstStyle/>
          <a:p>
            <a:pPr algn="ctr" eaLnBrk="1" latinLnBrk="0" hangingPunct="1"/>
            <a:endParaRPr kumimoji="0" lang="en-US"/>
          </a:p>
        </p:txBody>
      </p:sp>
      <p:sp>
        <p:nvSpPr>
          <p:cNvPr id="12" name="Date Placeholder 11"/>
          <p:cNvSpPr>
            <a:spLocks noGrp="1"/>
          </p:cNvSpPr>
          <p:nvPr>
            <p:ph type="dt" sz="half" idx="10"/>
          </p:nvPr>
        </p:nvSpPr>
        <p:spPr>
          <a:xfrm>
            <a:off x="24993600" y="24993610"/>
            <a:ext cx="10668000" cy="1460500"/>
          </a:xfrm>
          <a:prstGeom prst="rect">
            <a:avLst/>
          </a:prstGeom>
        </p:spPr>
        <p:txBody>
          <a:bodyPr lIns="91440" tIns="45720" rIns="91440" bIns="45720" rtlCol="0"/>
          <a:lstStyle/>
          <a:p>
            <a:pPr>
              <a:defRPr/>
            </a:pPr>
            <a:endParaRPr lang="en-US"/>
          </a:p>
        </p:txBody>
      </p:sp>
      <p:sp>
        <p:nvSpPr>
          <p:cNvPr id="13" name="Slide Number Placeholder 12"/>
          <p:cNvSpPr>
            <a:spLocks noGrp="1"/>
          </p:cNvSpPr>
          <p:nvPr>
            <p:ph type="sldNum" sz="quarter" idx="11"/>
          </p:nvPr>
        </p:nvSpPr>
        <p:spPr>
          <a:xfrm>
            <a:off x="0" y="18668996"/>
            <a:ext cx="5791200" cy="2654312"/>
          </a:xfrm>
        </p:spPr>
        <p:txBody>
          <a:bodyPr rtlCol="0"/>
          <a:lstStyle>
            <a:lvl1pPr>
              <a:defRPr sz="11200"/>
            </a:lvl1pPr>
          </a:lstStyle>
          <a:p>
            <a:pPr>
              <a:defRPr/>
            </a:pPr>
            <a:fld id="{C0B9DE8A-C2E4-431D-A778-A3DF3085369F}" type="slidenum">
              <a:rPr lang="en-US" smtClean="0"/>
              <a:pPr>
                <a:defRPr/>
              </a:pPr>
              <a:t>‹#›</a:t>
            </a:fld>
            <a:endParaRPr lang="en-US"/>
          </a:p>
        </p:txBody>
      </p:sp>
      <p:sp>
        <p:nvSpPr>
          <p:cNvPr id="14" name="Footer Placeholder 13"/>
          <p:cNvSpPr>
            <a:spLocks noGrp="1"/>
          </p:cNvSpPr>
          <p:nvPr>
            <p:ph type="ftr" sz="quarter" idx="12"/>
          </p:nvPr>
        </p:nvSpPr>
        <p:spPr>
          <a:xfrm>
            <a:off x="6400800" y="24992834"/>
            <a:ext cx="18288000" cy="1460500"/>
          </a:xfrm>
          <a:prstGeom prst="rect">
            <a:avLst/>
          </a:prstGeom>
        </p:spPr>
        <p:txBody>
          <a:bodyPr lIns="91440" tIns="45720" rIns="91440" bIns="45720" rtlCol="0"/>
          <a:lstStyle/>
          <a:p>
            <a:pPr>
              <a:defRPr/>
            </a:pPr>
            <a:endParaRPr lang="en-US"/>
          </a:p>
        </p:txBody>
      </p:sp>
      <p:sp>
        <p:nvSpPr>
          <p:cNvPr id="3" name="Picture Placeholder 2"/>
          <p:cNvSpPr>
            <a:spLocks noGrp="1"/>
          </p:cNvSpPr>
          <p:nvPr>
            <p:ph type="pic" idx="1"/>
          </p:nvPr>
        </p:nvSpPr>
        <p:spPr>
          <a:xfrm>
            <a:off x="6242304" y="0"/>
            <a:ext cx="30333696" cy="18275808"/>
          </a:xfrm>
          <a:solidFill>
            <a:schemeClr val="accent1">
              <a:tint val="40000"/>
            </a:schemeClr>
          </a:solidFill>
          <a:ln>
            <a:noFill/>
          </a:ln>
        </p:spPr>
        <p:txBody>
          <a:bodyPr/>
          <a:lstStyle>
            <a:lvl1pPr marL="0" indent="0">
              <a:buNone/>
              <a:defRPr sz="12800"/>
            </a:lvl1pPr>
          </a:lstStyle>
          <a:p>
            <a:r>
              <a:rPr kumimoji="0" lang="en-US" smtClean="0"/>
              <a:t>Click icon to add picture</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2438400" y="914400"/>
            <a:ext cx="32613600" cy="3962400"/>
          </a:xfrm>
          <a:prstGeom prst="rect">
            <a:avLst/>
          </a:prstGeom>
        </p:spPr>
        <p:txBody>
          <a:bodyPr vert="horz" lIns="365760" tIns="182880" rIns="365760" bIns="182880"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2450592" y="6400800"/>
            <a:ext cx="32613600" cy="20497800"/>
          </a:xfrm>
          <a:prstGeom prst="rect">
            <a:avLst/>
          </a:prstGeom>
        </p:spPr>
        <p:txBody>
          <a:bodyPr vert="horz" lIns="365760" tIns="182880" rIns="365760" bIns="182880">
            <a:normAutofit/>
          </a:bodyPr>
          <a:lstStyle/>
          <a:p>
            <a:pPr lvl="0" eaLnBrk="1" latinLnBrk="0" hangingPunct="1"/>
            <a:r>
              <a:rPr kumimoji="0" lang="en-US" dirty="0" smtClean="0"/>
              <a:t>Click to edit Master text styles</a:t>
            </a:r>
          </a:p>
          <a:p>
            <a:pPr lvl="1" eaLnBrk="1" latinLnBrk="0" hangingPunct="1"/>
            <a:r>
              <a:rPr kumimoji="0" lang="en-US" dirty="0" smtClean="0"/>
              <a:t>Second level</a:t>
            </a:r>
          </a:p>
          <a:p>
            <a:pPr lvl="2" eaLnBrk="1" latinLnBrk="0" hangingPunct="1"/>
            <a:r>
              <a:rPr kumimoji="0" lang="en-US" dirty="0" smtClean="0"/>
              <a:t>Third level</a:t>
            </a:r>
          </a:p>
          <a:p>
            <a:pPr lvl="3" eaLnBrk="1" latinLnBrk="0" hangingPunct="1"/>
            <a:r>
              <a:rPr kumimoji="0" lang="en-US" dirty="0" smtClean="0"/>
              <a:t>Fourth level</a:t>
            </a:r>
          </a:p>
          <a:p>
            <a:pPr lvl="4" eaLnBrk="1" latinLnBrk="0" hangingPunct="1"/>
            <a:r>
              <a:rPr kumimoji="0" lang="en-US" dirty="0" smtClean="0"/>
              <a:t>Fifth level</a:t>
            </a:r>
            <a:endParaRPr kumimoji="0" lang="en-US" dirty="0"/>
          </a:p>
        </p:txBody>
      </p:sp>
      <p:sp>
        <p:nvSpPr>
          <p:cNvPr id="7" name="Rectangle 6"/>
          <p:cNvSpPr/>
          <p:nvPr/>
        </p:nvSpPr>
        <p:spPr bwMode="white">
          <a:xfrm>
            <a:off x="0" y="4937760"/>
            <a:ext cx="36576000" cy="128016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lIns="365760" tIns="182880" rIns="365760" bIns="182880" anchor="ctr"/>
          <a:lstStyle/>
          <a:p>
            <a:pPr algn="ctr" eaLnBrk="1" latinLnBrk="0" hangingPunct="1"/>
            <a:endParaRPr kumimoji="0" lang="en-US"/>
          </a:p>
        </p:txBody>
      </p:sp>
      <p:sp>
        <p:nvSpPr>
          <p:cNvPr id="8" name="Rectangle 7"/>
          <p:cNvSpPr/>
          <p:nvPr/>
        </p:nvSpPr>
        <p:spPr>
          <a:xfrm>
            <a:off x="0" y="5120640"/>
            <a:ext cx="2133600" cy="9144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lIns="365760" tIns="182880" rIns="365760" bIns="182880" anchor="ctr"/>
          <a:lstStyle/>
          <a:p>
            <a:pPr algn="ctr" eaLnBrk="1" latinLnBrk="0" hangingPunct="1"/>
            <a:endParaRPr kumimoji="0" lang="en-US"/>
          </a:p>
        </p:txBody>
      </p:sp>
      <p:sp>
        <p:nvSpPr>
          <p:cNvPr id="9" name="Rectangle 8"/>
          <p:cNvSpPr/>
          <p:nvPr/>
        </p:nvSpPr>
        <p:spPr>
          <a:xfrm>
            <a:off x="2362200" y="5120640"/>
            <a:ext cx="34213800" cy="9144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lIns="365760" tIns="182880" rIns="365760" bIns="182880" anchor="ctr"/>
          <a:lstStyle/>
          <a:p>
            <a:pPr algn="ctr" eaLnBrk="1" latinLnBrk="0" hangingPunct="1"/>
            <a:endParaRPr kumimoji="0" lang="en-US"/>
          </a:p>
        </p:txBody>
      </p:sp>
      <p:sp>
        <p:nvSpPr>
          <p:cNvPr id="23" name="Slide Number Placeholder 22"/>
          <p:cNvSpPr>
            <a:spLocks noGrp="1"/>
          </p:cNvSpPr>
          <p:nvPr>
            <p:ph type="sldNum" sz="quarter" idx="4"/>
          </p:nvPr>
        </p:nvSpPr>
        <p:spPr>
          <a:xfrm>
            <a:off x="0" y="5088888"/>
            <a:ext cx="2133600" cy="977904"/>
          </a:xfrm>
          <a:prstGeom prst="rect">
            <a:avLst/>
          </a:prstGeom>
        </p:spPr>
        <p:txBody>
          <a:bodyPr vert="horz" lIns="365760" tIns="182880" rIns="365760" bIns="182880" anchor="ctr" anchorCtr="0">
            <a:normAutofit/>
          </a:bodyPr>
          <a:lstStyle>
            <a:lvl1pPr algn="ctr" eaLnBrk="1" latinLnBrk="0" hangingPunct="1">
              <a:defRPr kumimoji="0" sz="5600" b="1">
                <a:solidFill>
                  <a:srgbClr val="FFFFFF"/>
                </a:solidFill>
              </a:defRPr>
            </a:lvl1pPr>
          </a:lstStyle>
          <a:p>
            <a:pPr>
              <a:defRPr/>
            </a:pPr>
            <a:fld id="{1C302FDD-3C9E-4182-9C8E-7F492B68D426}" type="slidenum">
              <a:rPr lang="en-US" smtClean="0"/>
              <a:pPr>
                <a:defRPr/>
              </a:pPr>
              <a:t>‹#›</a:t>
            </a:fld>
            <a:endParaRPr lang="en-US"/>
          </a:p>
        </p:txBody>
      </p:sp>
    </p:spTree>
  </p:cSld>
  <p:clrMap bg1="lt1" tx1="dk1" bg2="lt2" tx2="dk2" accent1="accent1" accent2="accent2" accent3="accent3" accent4="accent4" accent5="accent5" accent6="accent6" hlink="hlink" folHlink="folHlink"/>
  <p:sldLayoutIdLst>
    <p:sldLayoutId id="2147484549" r:id="rId1"/>
    <p:sldLayoutId id="2147484550" r:id="rId2"/>
    <p:sldLayoutId id="2147484551" r:id="rId3"/>
    <p:sldLayoutId id="2147484552" r:id="rId4"/>
    <p:sldLayoutId id="2147484553" r:id="rId5"/>
    <p:sldLayoutId id="2147484554" r:id="rId6"/>
    <p:sldLayoutId id="2147484555" r:id="rId7"/>
    <p:sldLayoutId id="2147484556" r:id="rId8"/>
    <p:sldLayoutId id="2147484557" r:id="rId9"/>
    <p:sldLayoutId id="2147484558" r:id="rId10"/>
    <p:sldLayoutId id="2147484559" r:id="rId11"/>
  </p:sldLayoutIdLst>
  <p:txStyles>
    <p:titleStyle>
      <a:lvl1pPr algn="l" rtl="0" eaLnBrk="1" latinLnBrk="0" hangingPunct="1">
        <a:spcBef>
          <a:spcPct val="0"/>
        </a:spcBef>
        <a:buNone/>
        <a:defRPr kumimoji="0" sz="17600" kern="1200">
          <a:solidFill>
            <a:schemeClr val="tx2"/>
          </a:solidFill>
          <a:latin typeface="+mj-lt"/>
          <a:ea typeface="+mj-ea"/>
          <a:cs typeface="+mj-cs"/>
        </a:defRPr>
      </a:lvl1pPr>
    </p:titleStyle>
    <p:bodyStyle>
      <a:lvl1pPr marL="1280160" indent="-1280160" algn="l" rtl="0" eaLnBrk="1" latinLnBrk="0" hangingPunct="1">
        <a:spcBef>
          <a:spcPts val="2800"/>
        </a:spcBef>
        <a:buClr>
          <a:schemeClr val="accent2"/>
        </a:buClr>
        <a:buSzPct val="60000"/>
        <a:buFont typeface="Wingdings"/>
        <a:buChar char=""/>
        <a:defRPr kumimoji="0" sz="11600" kern="1200">
          <a:solidFill>
            <a:schemeClr val="tx1"/>
          </a:solidFill>
          <a:latin typeface="+mn-lt"/>
          <a:ea typeface="+mn-ea"/>
          <a:cs typeface="+mn-cs"/>
        </a:defRPr>
      </a:lvl1pPr>
      <a:lvl2pPr marL="2560320" indent="-1097280" algn="l" rtl="0" eaLnBrk="1" latinLnBrk="0" hangingPunct="1">
        <a:spcBef>
          <a:spcPts val="2200"/>
        </a:spcBef>
        <a:buClr>
          <a:schemeClr val="accent1"/>
        </a:buClr>
        <a:buSzPct val="70000"/>
        <a:buFont typeface="Wingdings 2"/>
        <a:buChar char=""/>
        <a:defRPr kumimoji="0" sz="10400" kern="1200">
          <a:solidFill>
            <a:schemeClr val="tx1"/>
          </a:solidFill>
          <a:latin typeface="+mn-lt"/>
          <a:ea typeface="+mn-ea"/>
          <a:cs typeface="+mn-cs"/>
        </a:defRPr>
      </a:lvl2pPr>
      <a:lvl3pPr marL="3657600" indent="-914400" algn="l" rtl="0" eaLnBrk="1" latinLnBrk="0" hangingPunct="1">
        <a:spcBef>
          <a:spcPts val="2000"/>
        </a:spcBef>
        <a:buClr>
          <a:schemeClr val="accent2"/>
        </a:buClr>
        <a:buSzPct val="75000"/>
        <a:buFont typeface="Wingdings"/>
        <a:buChar char=""/>
        <a:defRPr kumimoji="0" sz="9200" kern="1200">
          <a:solidFill>
            <a:schemeClr val="tx1"/>
          </a:solidFill>
          <a:latin typeface="+mn-lt"/>
          <a:ea typeface="+mn-ea"/>
          <a:cs typeface="+mn-cs"/>
        </a:defRPr>
      </a:lvl3pPr>
      <a:lvl4pPr marL="5486400" indent="-914400" algn="l" rtl="0" eaLnBrk="1" latinLnBrk="0" hangingPunct="1">
        <a:spcBef>
          <a:spcPts val="1600"/>
        </a:spcBef>
        <a:buClr>
          <a:schemeClr val="accent3"/>
        </a:buClr>
        <a:buSzPct val="75000"/>
        <a:buFont typeface="Wingdings"/>
        <a:buChar char=""/>
        <a:defRPr kumimoji="0" sz="8000" kern="1200">
          <a:solidFill>
            <a:schemeClr val="tx1"/>
          </a:solidFill>
          <a:latin typeface="+mn-lt"/>
          <a:ea typeface="+mn-ea"/>
          <a:cs typeface="+mn-cs"/>
        </a:defRPr>
      </a:lvl4pPr>
      <a:lvl5pPr marL="7315200" indent="-914400" algn="l" rtl="0" eaLnBrk="1" latinLnBrk="0" hangingPunct="1">
        <a:spcBef>
          <a:spcPts val="1600"/>
        </a:spcBef>
        <a:buClr>
          <a:schemeClr val="accent4"/>
        </a:buClr>
        <a:buSzPct val="65000"/>
        <a:buFont typeface="Wingdings"/>
        <a:buChar char=""/>
        <a:defRPr kumimoji="0" sz="8000" kern="1200">
          <a:solidFill>
            <a:schemeClr val="tx1"/>
          </a:solidFill>
          <a:latin typeface="+mn-lt"/>
          <a:ea typeface="+mn-ea"/>
          <a:cs typeface="+mn-cs"/>
        </a:defRPr>
      </a:lvl5pPr>
      <a:lvl6pPr marL="8412480" indent="-914400" algn="l" rtl="0" eaLnBrk="1" latinLnBrk="0" hangingPunct="1">
        <a:spcBef>
          <a:spcPct val="20000"/>
        </a:spcBef>
        <a:buClr>
          <a:schemeClr val="accent1"/>
        </a:buClr>
        <a:buFont typeface="Wingdings"/>
        <a:buChar char="§"/>
        <a:defRPr kumimoji="0" sz="7200" kern="1200" baseline="0">
          <a:solidFill>
            <a:schemeClr val="tx1"/>
          </a:solidFill>
          <a:latin typeface="+mn-lt"/>
          <a:ea typeface="+mn-ea"/>
          <a:cs typeface="+mn-cs"/>
        </a:defRPr>
      </a:lvl6pPr>
      <a:lvl7pPr marL="9509760" indent="-914400" algn="l" rtl="0" eaLnBrk="1" latinLnBrk="0" hangingPunct="1">
        <a:spcBef>
          <a:spcPct val="20000"/>
        </a:spcBef>
        <a:buClr>
          <a:schemeClr val="accent2"/>
        </a:buClr>
        <a:buFont typeface="Wingdings"/>
        <a:buChar char="§"/>
        <a:defRPr kumimoji="0" sz="7200" kern="1200" baseline="0">
          <a:solidFill>
            <a:schemeClr val="tx1"/>
          </a:solidFill>
          <a:latin typeface="+mn-lt"/>
          <a:ea typeface="+mn-ea"/>
          <a:cs typeface="+mn-cs"/>
        </a:defRPr>
      </a:lvl7pPr>
      <a:lvl8pPr marL="10607040" indent="-914400" algn="l" rtl="0" eaLnBrk="1" latinLnBrk="0" hangingPunct="1">
        <a:spcBef>
          <a:spcPct val="20000"/>
        </a:spcBef>
        <a:buClr>
          <a:schemeClr val="accent3"/>
        </a:buClr>
        <a:buFont typeface="Wingdings"/>
        <a:buChar char="§"/>
        <a:defRPr kumimoji="0" sz="7200" kern="1200" baseline="0">
          <a:solidFill>
            <a:schemeClr val="tx1"/>
          </a:solidFill>
          <a:latin typeface="+mn-lt"/>
          <a:ea typeface="+mn-ea"/>
          <a:cs typeface="+mn-cs"/>
        </a:defRPr>
      </a:lvl8pPr>
      <a:lvl9pPr marL="11704320" indent="-914400" algn="l" rtl="0" eaLnBrk="1" latinLnBrk="0" hangingPunct="1">
        <a:spcBef>
          <a:spcPct val="20000"/>
        </a:spcBef>
        <a:buClr>
          <a:schemeClr val="accent4"/>
        </a:buClr>
        <a:buFont typeface="Wingdings"/>
        <a:buChar char="§"/>
        <a:defRPr kumimoji="0" sz="72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1828800" algn="l" rtl="0" eaLnBrk="1" latinLnBrk="0" hangingPunct="1">
        <a:defRPr kumimoji="0" kern="1200">
          <a:solidFill>
            <a:schemeClr val="tx1"/>
          </a:solidFill>
          <a:latin typeface="+mn-lt"/>
          <a:ea typeface="+mn-ea"/>
          <a:cs typeface="+mn-cs"/>
        </a:defRPr>
      </a:lvl2pPr>
      <a:lvl3pPr marL="3657600" algn="l" rtl="0" eaLnBrk="1" latinLnBrk="0" hangingPunct="1">
        <a:defRPr kumimoji="0" kern="1200">
          <a:solidFill>
            <a:schemeClr val="tx1"/>
          </a:solidFill>
          <a:latin typeface="+mn-lt"/>
          <a:ea typeface="+mn-ea"/>
          <a:cs typeface="+mn-cs"/>
        </a:defRPr>
      </a:lvl3pPr>
      <a:lvl4pPr marL="5486400" algn="l" rtl="0" eaLnBrk="1" latinLnBrk="0" hangingPunct="1">
        <a:defRPr kumimoji="0" kern="1200">
          <a:solidFill>
            <a:schemeClr val="tx1"/>
          </a:solidFill>
          <a:latin typeface="+mn-lt"/>
          <a:ea typeface="+mn-ea"/>
          <a:cs typeface="+mn-cs"/>
        </a:defRPr>
      </a:lvl4pPr>
      <a:lvl5pPr marL="7315200" algn="l" rtl="0" eaLnBrk="1" latinLnBrk="0" hangingPunct="1">
        <a:defRPr kumimoji="0" kern="1200">
          <a:solidFill>
            <a:schemeClr val="tx1"/>
          </a:solidFill>
          <a:latin typeface="+mn-lt"/>
          <a:ea typeface="+mn-ea"/>
          <a:cs typeface="+mn-cs"/>
        </a:defRPr>
      </a:lvl5pPr>
      <a:lvl6pPr marL="9144000" algn="l" rtl="0" eaLnBrk="1" latinLnBrk="0" hangingPunct="1">
        <a:defRPr kumimoji="0" kern="1200">
          <a:solidFill>
            <a:schemeClr val="tx1"/>
          </a:solidFill>
          <a:latin typeface="+mn-lt"/>
          <a:ea typeface="+mn-ea"/>
          <a:cs typeface="+mn-cs"/>
        </a:defRPr>
      </a:lvl6pPr>
      <a:lvl7pPr marL="10972800" algn="l" rtl="0" eaLnBrk="1" latinLnBrk="0" hangingPunct="1">
        <a:defRPr kumimoji="0" kern="1200">
          <a:solidFill>
            <a:schemeClr val="tx1"/>
          </a:solidFill>
          <a:latin typeface="+mn-lt"/>
          <a:ea typeface="+mn-ea"/>
          <a:cs typeface="+mn-cs"/>
        </a:defRPr>
      </a:lvl7pPr>
      <a:lvl8pPr marL="12801600" algn="l" rtl="0" eaLnBrk="1" latinLnBrk="0" hangingPunct="1">
        <a:defRPr kumimoji="0" kern="1200">
          <a:solidFill>
            <a:schemeClr val="tx1"/>
          </a:solidFill>
          <a:latin typeface="+mn-lt"/>
          <a:ea typeface="+mn-ea"/>
          <a:cs typeface="+mn-cs"/>
        </a:defRPr>
      </a:lvl8pPr>
      <a:lvl9pPr marL="146304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jpeg"/><Relationship Id="rId4" Type="http://schemas.openxmlformats.org/officeDocument/2006/relationships/image" Target="../media/image5.tiff"/><Relationship Id="rId5" Type="http://schemas.openxmlformats.org/officeDocument/2006/relationships/image" Target="../media/image6.emf"/><Relationship Id="rId6" Type="http://schemas.openxmlformats.org/officeDocument/2006/relationships/image" Target="../media/image7.gif"/><Relationship Id="rId1" Type="http://schemas.openxmlformats.org/officeDocument/2006/relationships/slideLayout" Target="../slideLayouts/slideLayout1.xml"/><Relationship Id="rId2" Type="http://schemas.openxmlformats.org/officeDocument/2006/relationships/image" Target="../media/image3.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Rectangle 31"/>
          <p:cNvSpPr/>
          <p:nvPr/>
        </p:nvSpPr>
        <p:spPr>
          <a:xfrm>
            <a:off x="0" y="0"/>
            <a:ext cx="36576000" cy="3962400"/>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endParaRPr lang="en-US"/>
          </a:p>
        </p:txBody>
      </p:sp>
      <p:sp>
        <p:nvSpPr>
          <p:cNvPr id="31" name="Rectangle 30"/>
          <p:cNvSpPr/>
          <p:nvPr/>
        </p:nvSpPr>
        <p:spPr>
          <a:xfrm>
            <a:off x="457200" y="381000"/>
            <a:ext cx="35737800" cy="3124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endParaRPr lang="en-US"/>
          </a:p>
        </p:txBody>
      </p:sp>
      <p:sp>
        <p:nvSpPr>
          <p:cNvPr id="2402" name="Text Box 354"/>
          <p:cNvSpPr txBox="1">
            <a:spLocks noChangeArrowheads="1"/>
          </p:cNvSpPr>
          <p:nvPr/>
        </p:nvSpPr>
        <p:spPr bwMode="auto">
          <a:xfrm>
            <a:off x="457200" y="381006"/>
            <a:ext cx="35661600" cy="2708436"/>
          </a:xfrm>
          <a:prstGeom prst="rect">
            <a:avLst/>
          </a:prstGeom>
          <a:noFill/>
          <a:ln w="9525">
            <a:noFill/>
            <a:miter lim="800000"/>
            <a:headEnd/>
            <a:tailEnd/>
          </a:ln>
          <a:effectLst/>
        </p:spPr>
        <p:txBody>
          <a:bodyPr wrap="square" lIns="84400" tIns="411480" rIns="84400" bIns="320040">
            <a:spAutoFit/>
          </a:bodyPr>
          <a:lstStyle/>
          <a:p>
            <a:pPr algn="ctr"/>
            <a:r>
              <a:rPr lang="en-US" sz="8000" b="1" dirty="0">
                <a:solidFill>
                  <a:schemeClr val="accent3"/>
                </a:solidFill>
                <a:latin typeface="Calibri"/>
                <a:cs typeface="Calibri"/>
              </a:rPr>
              <a:t>NSF Programs That Support Research in the Two</a:t>
            </a:r>
            <a:r>
              <a:rPr lang="en-US" sz="8000" b="1" dirty="0" smtClean="0">
                <a:solidFill>
                  <a:schemeClr val="accent3"/>
                </a:solidFill>
                <a:latin typeface="Calibri"/>
                <a:cs typeface="Calibri"/>
              </a:rPr>
              <a:t>-Year </a:t>
            </a:r>
            <a:r>
              <a:rPr lang="en-US" sz="8000" b="1" dirty="0">
                <a:solidFill>
                  <a:schemeClr val="accent3"/>
                </a:solidFill>
                <a:latin typeface="Calibri"/>
                <a:cs typeface="Calibri"/>
              </a:rPr>
              <a:t>College Classroom </a:t>
            </a:r>
            <a:endParaRPr lang="en-US" sz="8000" b="1" dirty="0">
              <a:ln>
                <a:solidFill>
                  <a:schemeClr val="tx1"/>
                </a:solidFill>
              </a:ln>
              <a:solidFill>
                <a:schemeClr val="accent3"/>
              </a:solidFill>
              <a:latin typeface="Calibri"/>
              <a:cs typeface="Calibri"/>
            </a:endParaRPr>
          </a:p>
          <a:p>
            <a:pPr algn="ctr"/>
            <a:r>
              <a:rPr lang="en-US" sz="3600" dirty="0">
                <a:solidFill>
                  <a:schemeClr val="bg1"/>
                </a:solidFill>
                <a:latin typeface="Wingdings" charset="2"/>
                <a:cs typeface="Wingdings" charset="2"/>
              </a:rPr>
              <a:t>l</a:t>
            </a:r>
            <a:r>
              <a:rPr lang="en-US" sz="1600" dirty="0">
                <a:solidFill>
                  <a:schemeClr val="bg1"/>
                </a:solidFill>
                <a:latin typeface="Wingdings" charset="2"/>
                <a:cs typeface="Wingdings" charset="2"/>
              </a:rPr>
              <a:t> </a:t>
            </a:r>
            <a:r>
              <a:rPr lang="en-US" sz="4800" dirty="0">
                <a:solidFill>
                  <a:schemeClr val="bg1"/>
                </a:solidFill>
                <a:latin typeface="Calibri"/>
                <a:cs typeface="Calibri"/>
              </a:rPr>
              <a:t>V. Celeste Carter, National Science Foundation </a:t>
            </a:r>
            <a:r>
              <a:rPr lang="en-US" sz="3600" dirty="0">
                <a:solidFill>
                  <a:schemeClr val="bg1"/>
                </a:solidFill>
                <a:latin typeface="Wingdings" charset="2"/>
                <a:cs typeface="Wingdings" charset="2"/>
              </a:rPr>
              <a:t>l</a:t>
            </a:r>
            <a:r>
              <a:rPr lang="en-US" sz="4800" dirty="0">
                <a:solidFill>
                  <a:schemeClr val="bg1"/>
                </a:solidFill>
                <a:latin typeface="Calibri"/>
                <a:cs typeface="Calibri"/>
              </a:rPr>
              <a:t> </a:t>
            </a:r>
            <a:r>
              <a:rPr lang="en-US" sz="4800" dirty="0">
                <a:solidFill>
                  <a:srgbClr val="000000"/>
                </a:solidFill>
                <a:latin typeface="Calibri"/>
                <a:cs typeface="Calibri"/>
              </a:rPr>
              <a:t>Jeffrey Ryan, University of South Florida </a:t>
            </a:r>
            <a:r>
              <a:rPr lang="en-US" sz="3600" dirty="0">
                <a:solidFill>
                  <a:schemeClr val="bg1"/>
                </a:solidFill>
                <a:latin typeface="Wingdings" charset="2"/>
                <a:cs typeface="Wingdings" charset="2"/>
              </a:rPr>
              <a:t>l</a:t>
            </a:r>
            <a:r>
              <a:rPr lang="en-US" sz="4800" dirty="0">
                <a:solidFill>
                  <a:srgbClr val="000000"/>
                </a:solidFill>
                <a:latin typeface="Calibri"/>
                <a:cs typeface="Calibri"/>
              </a:rPr>
              <a:t> Jill Singer, SUNY-Buffalo State </a:t>
            </a:r>
            <a:r>
              <a:rPr lang="en-US" sz="3600" dirty="0">
                <a:solidFill>
                  <a:schemeClr val="bg1"/>
                </a:solidFill>
                <a:latin typeface="Wingdings" charset="2"/>
                <a:cs typeface="Wingdings" charset="2"/>
              </a:rPr>
              <a:t>l</a:t>
            </a:r>
            <a:endParaRPr lang="en-US" sz="3600" dirty="0">
              <a:solidFill>
                <a:srgbClr val="000000"/>
              </a:solidFill>
              <a:latin typeface="Calibri"/>
              <a:cs typeface="Calibri"/>
            </a:endParaRPr>
          </a:p>
        </p:txBody>
      </p:sp>
      <p:sp>
        <p:nvSpPr>
          <p:cNvPr id="1034" name="Text Box 361"/>
          <p:cNvSpPr txBox="1">
            <a:spLocks noChangeArrowheads="1"/>
          </p:cNvSpPr>
          <p:nvPr/>
        </p:nvSpPr>
        <p:spPr bwMode="auto">
          <a:xfrm>
            <a:off x="12130114" y="6289676"/>
            <a:ext cx="1870076" cy="711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4400" tIns="42200" rIns="84400" bIns="42200">
            <a:spAutoFit/>
          </a:bodyPr>
          <a:lstStyle>
            <a:lvl1pPr defTabSz="3760788" eaLnBrk="0" hangingPunct="0">
              <a:defRPr sz="7400">
                <a:solidFill>
                  <a:schemeClr val="tx1"/>
                </a:solidFill>
                <a:latin typeface="Arial" charset="0"/>
              </a:defRPr>
            </a:lvl1pPr>
            <a:lvl2pPr marL="742950" indent="-285750" defTabSz="3760788" eaLnBrk="0" hangingPunct="0">
              <a:defRPr sz="7400">
                <a:solidFill>
                  <a:schemeClr val="tx1"/>
                </a:solidFill>
                <a:latin typeface="Arial" charset="0"/>
              </a:defRPr>
            </a:lvl2pPr>
            <a:lvl3pPr marL="1143000" indent="-228600" defTabSz="3760788" eaLnBrk="0" hangingPunct="0">
              <a:defRPr sz="7400">
                <a:solidFill>
                  <a:schemeClr val="tx1"/>
                </a:solidFill>
                <a:latin typeface="Arial" charset="0"/>
              </a:defRPr>
            </a:lvl3pPr>
            <a:lvl4pPr marL="1600200" indent="-228600" defTabSz="3760788" eaLnBrk="0" hangingPunct="0">
              <a:defRPr sz="7400">
                <a:solidFill>
                  <a:schemeClr val="tx1"/>
                </a:solidFill>
                <a:latin typeface="Arial" charset="0"/>
              </a:defRPr>
            </a:lvl4pPr>
            <a:lvl5pPr marL="2057400" indent="-228600" defTabSz="3760788" eaLnBrk="0" hangingPunct="0">
              <a:defRPr sz="7400">
                <a:solidFill>
                  <a:schemeClr val="tx1"/>
                </a:solidFill>
                <a:latin typeface="Arial" charset="0"/>
              </a:defRPr>
            </a:lvl5pPr>
            <a:lvl6pPr marL="2514600" indent="-228600" defTabSz="3760788" eaLnBrk="0" fontAlgn="base" hangingPunct="0">
              <a:spcBef>
                <a:spcPct val="0"/>
              </a:spcBef>
              <a:spcAft>
                <a:spcPct val="0"/>
              </a:spcAft>
              <a:defRPr sz="7400">
                <a:solidFill>
                  <a:schemeClr val="tx1"/>
                </a:solidFill>
                <a:latin typeface="Arial" charset="0"/>
              </a:defRPr>
            </a:lvl6pPr>
            <a:lvl7pPr marL="2971800" indent="-228600" defTabSz="3760788" eaLnBrk="0" fontAlgn="base" hangingPunct="0">
              <a:spcBef>
                <a:spcPct val="0"/>
              </a:spcBef>
              <a:spcAft>
                <a:spcPct val="0"/>
              </a:spcAft>
              <a:defRPr sz="7400">
                <a:solidFill>
                  <a:schemeClr val="tx1"/>
                </a:solidFill>
                <a:latin typeface="Arial" charset="0"/>
              </a:defRPr>
            </a:lvl7pPr>
            <a:lvl8pPr marL="3429000" indent="-228600" defTabSz="3760788" eaLnBrk="0" fontAlgn="base" hangingPunct="0">
              <a:spcBef>
                <a:spcPct val="0"/>
              </a:spcBef>
              <a:spcAft>
                <a:spcPct val="0"/>
              </a:spcAft>
              <a:defRPr sz="7400">
                <a:solidFill>
                  <a:schemeClr val="tx1"/>
                </a:solidFill>
                <a:latin typeface="Arial" charset="0"/>
              </a:defRPr>
            </a:lvl8pPr>
            <a:lvl9pPr marL="3886200" indent="-228600" defTabSz="3760788" eaLnBrk="0" fontAlgn="base" hangingPunct="0">
              <a:spcBef>
                <a:spcPct val="0"/>
              </a:spcBef>
              <a:spcAft>
                <a:spcPct val="0"/>
              </a:spcAft>
              <a:defRPr sz="7400">
                <a:solidFill>
                  <a:schemeClr val="tx1"/>
                </a:solidFill>
                <a:latin typeface="Arial" charset="0"/>
              </a:defRPr>
            </a:lvl9pPr>
          </a:lstStyle>
          <a:p>
            <a:pPr eaLnBrk="1" hangingPunct="1">
              <a:spcBef>
                <a:spcPct val="50000"/>
              </a:spcBef>
            </a:pPr>
            <a:endParaRPr lang="en-US" sz="4000" dirty="0"/>
          </a:p>
        </p:txBody>
      </p:sp>
      <p:sp>
        <p:nvSpPr>
          <p:cNvPr id="2410" name="Text Box 362"/>
          <p:cNvSpPr txBox="1">
            <a:spLocks noChangeArrowheads="1"/>
          </p:cNvSpPr>
          <p:nvPr/>
        </p:nvSpPr>
        <p:spPr bwMode="auto">
          <a:xfrm>
            <a:off x="1219200" y="4267200"/>
            <a:ext cx="4302760" cy="762333"/>
          </a:xfrm>
          <a:prstGeom prst="rect">
            <a:avLst/>
          </a:prstGeom>
          <a:noFill/>
          <a:ln w="9525">
            <a:noFill/>
            <a:miter lim="800000"/>
            <a:headEnd/>
            <a:tailEnd/>
          </a:ln>
          <a:effectLst/>
        </p:spPr>
        <p:txBody>
          <a:bodyPr wrap="square" lIns="84400" tIns="42200" rIns="84400" bIns="42200">
            <a:spAutoFit/>
          </a:bodyPr>
          <a:lstStyle/>
          <a:p>
            <a:pPr defTabSz="3760788">
              <a:spcBef>
                <a:spcPct val="50000"/>
              </a:spcBef>
              <a:defRPr/>
            </a:pPr>
            <a:r>
              <a:rPr lang="en-US" sz="4400" b="1" dirty="0">
                <a:solidFill>
                  <a:schemeClr val="accent1"/>
                </a:solidFill>
              </a:rPr>
              <a:t>Abstract</a:t>
            </a:r>
          </a:p>
        </p:txBody>
      </p:sp>
      <p:pic>
        <p:nvPicPr>
          <p:cNvPr id="1042" name="Picture 382" descr="BSC Logo-type"/>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276600" y="26060400"/>
            <a:ext cx="2438400" cy="8240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66" name="Text Box 356"/>
          <p:cNvSpPr txBox="1">
            <a:spLocks noChangeArrowheads="1"/>
          </p:cNvSpPr>
          <p:nvPr/>
        </p:nvSpPr>
        <p:spPr bwMode="auto">
          <a:xfrm>
            <a:off x="1143000" y="11201400"/>
            <a:ext cx="8534400" cy="1885716"/>
          </a:xfrm>
          <a:prstGeom prst="rect">
            <a:avLst/>
          </a:prstGeom>
          <a:noFill/>
          <a:ln w="9525">
            <a:noFill/>
            <a:miter lim="800000"/>
            <a:headEnd/>
            <a:tailEnd/>
          </a:ln>
        </p:spPr>
        <p:txBody>
          <a:bodyPr wrap="square" lIns="84400" tIns="42200" rIns="84400" bIns="42200">
            <a:spAutoFit/>
          </a:bodyPr>
          <a:lstStyle/>
          <a:p>
            <a:pPr marL="341312" indent="-341312" defTabSz="457200">
              <a:lnSpc>
                <a:spcPct val="90000"/>
              </a:lnSpc>
              <a:spcBef>
                <a:spcPts val="800"/>
              </a:spcBef>
              <a:buFont typeface="Wingdings" pitchFamily="1" charset="2"/>
              <a:buChar char="§"/>
              <a:tabLst>
                <a:tab pos="911224" algn="l"/>
                <a:tab pos="1825624" algn="l"/>
                <a:tab pos="2740024" algn="l"/>
                <a:tab pos="3654424" algn="l"/>
                <a:tab pos="4568824" algn="l"/>
                <a:tab pos="5483224" algn="l"/>
                <a:tab pos="6397624" algn="l"/>
                <a:tab pos="7312024" algn="l"/>
                <a:tab pos="8226424" algn="l"/>
                <a:tab pos="9140824" algn="l"/>
                <a:tab pos="10055224" algn="l"/>
              </a:tabLst>
              <a:defRPr/>
            </a:pPr>
            <a:r>
              <a:rPr lang="en-GB" sz="2000" dirty="0">
                <a:latin typeface="Calibri"/>
                <a:cs typeface="Calibri"/>
              </a:rPr>
              <a:t>ATE solicitation (11-692):</a:t>
            </a:r>
          </a:p>
          <a:p>
            <a:pPr marL="798512" lvl="1" indent="-341312" defTabSz="457200">
              <a:lnSpc>
                <a:spcPct val="90000"/>
              </a:lnSpc>
              <a:spcBef>
                <a:spcPts val="800"/>
              </a:spcBef>
              <a:buFont typeface="Wingdings" pitchFamily="1" charset="2"/>
              <a:buChar char="§"/>
              <a:tabLst>
                <a:tab pos="911224" algn="l"/>
                <a:tab pos="1825624" algn="l"/>
                <a:tab pos="2740024" algn="l"/>
                <a:tab pos="3654424" algn="l"/>
                <a:tab pos="4568824" algn="l"/>
                <a:tab pos="5483224" algn="l"/>
                <a:tab pos="6397624" algn="l"/>
                <a:tab pos="7312024" algn="l"/>
                <a:tab pos="8226424" algn="l"/>
                <a:tab pos="9140824" algn="l"/>
                <a:tab pos="10055224" algn="l"/>
              </a:tabLst>
              <a:defRPr/>
            </a:pPr>
            <a:r>
              <a:rPr lang="en-GB" sz="2000" dirty="0" err="1">
                <a:latin typeface="Calibri"/>
                <a:cs typeface="Calibri"/>
              </a:rPr>
              <a:t>www.nsf.gov</a:t>
            </a:r>
            <a:r>
              <a:rPr lang="en-GB" sz="2000" dirty="0">
                <a:latin typeface="Calibri"/>
                <a:cs typeface="Calibri"/>
              </a:rPr>
              <a:t>  </a:t>
            </a:r>
          </a:p>
          <a:p>
            <a:pPr marL="798512" lvl="1" indent="-341312" defTabSz="457200">
              <a:lnSpc>
                <a:spcPct val="90000"/>
              </a:lnSpc>
              <a:spcBef>
                <a:spcPts val="800"/>
              </a:spcBef>
              <a:buFont typeface="Wingdings" pitchFamily="1" charset="2"/>
              <a:buChar char="§"/>
              <a:tabLst>
                <a:tab pos="911224" algn="l"/>
                <a:tab pos="1825624" algn="l"/>
                <a:tab pos="2740024" algn="l"/>
                <a:tab pos="3654424" algn="l"/>
                <a:tab pos="4568824" algn="l"/>
                <a:tab pos="5483224" algn="l"/>
                <a:tab pos="6397624" algn="l"/>
                <a:tab pos="7312024" algn="l"/>
                <a:tab pos="8226424" algn="l"/>
                <a:tab pos="9140824" algn="l"/>
                <a:tab pos="10055224" algn="l"/>
              </a:tabLst>
              <a:defRPr/>
            </a:pPr>
            <a:r>
              <a:rPr lang="en-GB" sz="2000" dirty="0">
                <a:latin typeface="Calibri"/>
                <a:cs typeface="Calibri"/>
              </a:rPr>
              <a:t>Formal Proposals: October 2012 (tentative)</a:t>
            </a:r>
          </a:p>
          <a:p>
            <a:pPr marL="341312" indent="-341312" defTabSz="457200">
              <a:lnSpc>
                <a:spcPct val="90000"/>
              </a:lnSpc>
              <a:spcBef>
                <a:spcPts val="800"/>
              </a:spcBef>
              <a:buFont typeface="Wingdings" pitchFamily="1" charset="2"/>
              <a:buChar char="§"/>
              <a:tabLst>
                <a:tab pos="911224" algn="l"/>
                <a:tab pos="1825624" algn="l"/>
                <a:tab pos="2740024" algn="l"/>
                <a:tab pos="3654424" algn="l"/>
                <a:tab pos="4568824" algn="l"/>
                <a:tab pos="5483224" algn="l"/>
                <a:tab pos="6397624" algn="l"/>
                <a:tab pos="7312024" algn="l"/>
                <a:tab pos="8226424" algn="l"/>
                <a:tab pos="9140824" algn="l"/>
                <a:tab pos="10055224" algn="l"/>
              </a:tabLst>
              <a:defRPr/>
            </a:pPr>
            <a:r>
              <a:rPr lang="en-GB" sz="2000" dirty="0">
                <a:latin typeface="Calibri"/>
                <a:cs typeface="Calibri"/>
              </a:rPr>
              <a:t>Projects: up to $900,000 for 3-yrs</a:t>
            </a:r>
          </a:p>
          <a:p>
            <a:pPr marL="798512" lvl="1" indent="-341312" defTabSz="457200">
              <a:lnSpc>
                <a:spcPct val="90000"/>
              </a:lnSpc>
              <a:spcBef>
                <a:spcPts val="800"/>
              </a:spcBef>
              <a:buFont typeface="Wingdings" pitchFamily="1" charset="2"/>
              <a:buChar char="§"/>
              <a:tabLst>
                <a:tab pos="911224" algn="l"/>
                <a:tab pos="1825624" algn="l"/>
                <a:tab pos="2740024" algn="l"/>
                <a:tab pos="3654424" algn="l"/>
                <a:tab pos="4568824" algn="l"/>
                <a:tab pos="5483224" algn="l"/>
                <a:tab pos="6397624" algn="l"/>
                <a:tab pos="7312024" algn="l"/>
                <a:tab pos="8226424" algn="l"/>
                <a:tab pos="9140824" algn="l"/>
                <a:tab pos="10055224" algn="l"/>
              </a:tabLst>
              <a:defRPr/>
            </a:pPr>
            <a:r>
              <a:rPr lang="en-GB" sz="2000" dirty="0">
                <a:latin typeface="Calibri"/>
                <a:cs typeface="Calibri"/>
              </a:rPr>
              <a:t>Small, new to ATE: $200,000 for 3-yrs</a:t>
            </a:r>
          </a:p>
        </p:txBody>
      </p:sp>
      <p:sp>
        <p:nvSpPr>
          <p:cNvPr id="36" name="Text Box 359"/>
          <p:cNvSpPr txBox="1">
            <a:spLocks noChangeArrowheads="1"/>
          </p:cNvSpPr>
          <p:nvPr/>
        </p:nvSpPr>
        <p:spPr bwMode="auto">
          <a:xfrm>
            <a:off x="1143000" y="10210800"/>
            <a:ext cx="10439400" cy="700776"/>
          </a:xfrm>
          <a:prstGeom prst="rect">
            <a:avLst/>
          </a:prstGeom>
          <a:noFill/>
          <a:ln w="9525">
            <a:noFill/>
            <a:miter lim="800000"/>
            <a:headEnd/>
            <a:tailEnd/>
          </a:ln>
          <a:effectLst/>
        </p:spPr>
        <p:txBody>
          <a:bodyPr wrap="square" lIns="84400" tIns="42200" rIns="84400" bIns="42200">
            <a:spAutoFit/>
          </a:bodyPr>
          <a:lstStyle/>
          <a:p>
            <a:pPr defTabSz="3760788">
              <a:spcBef>
                <a:spcPct val="50000"/>
              </a:spcBef>
              <a:defRPr/>
            </a:pPr>
            <a:r>
              <a:rPr lang="en-US" sz="4000" b="1" dirty="0">
                <a:solidFill>
                  <a:schemeClr val="accent1"/>
                </a:solidFill>
              </a:rPr>
              <a:t>Advanced Technological Education (ATE)</a:t>
            </a:r>
          </a:p>
        </p:txBody>
      </p:sp>
      <p:sp>
        <p:nvSpPr>
          <p:cNvPr id="2074" name="TextBox 25"/>
          <p:cNvSpPr txBox="1">
            <a:spLocks noChangeArrowheads="1"/>
          </p:cNvSpPr>
          <p:nvPr/>
        </p:nvSpPr>
        <p:spPr bwMode="auto">
          <a:xfrm>
            <a:off x="1143000" y="18973800"/>
            <a:ext cx="9601200" cy="3876960"/>
          </a:xfrm>
          <a:prstGeom prst="rect">
            <a:avLst/>
          </a:prstGeom>
          <a:noFill/>
          <a:ln w="9525">
            <a:noFill/>
            <a:miter lim="800000"/>
            <a:headEnd/>
            <a:tailEnd/>
          </a:ln>
        </p:spPr>
        <p:txBody>
          <a:bodyPr wrap="square" lIns="91440" tIns="45720" rIns="91440" bIns="45720">
            <a:spAutoFit/>
          </a:bodyPr>
          <a:lstStyle/>
          <a:p>
            <a:pPr defTabSz="457200" eaLnBrk="0" hangingPunct="0">
              <a:lnSpc>
                <a:spcPct val="90000"/>
              </a:lnSpc>
              <a:spcBef>
                <a:spcPct val="20000"/>
              </a:spcBef>
              <a:tabLst>
                <a:tab pos="911224" algn="l"/>
                <a:tab pos="1825624" algn="l"/>
                <a:tab pos="2740024" algn="l"/>
                <a:tab pos="3654424" algn="l"/>
                <a:tab pos="4568824" algn="l"/>
                <a:tab pos="5483224" algn="l"/>
                <a:tab pos="6397624" algn="l"/>
                <a:tab pos="7312024" algn="l"/>
                <a:tab pos="8226424" algn="l"/>
                <a:tab pos="9140824" algn="l"/>
                <a:tab pos="10055224" algn="l"/>
              </a:tabLst>
              <a:defRPr/>
            </a:pPr>
            <a:r>
              <a:rPr lang="en-GB" sz="2400" b="1" u="sng" kern="0" dirty="0">
                <a:solidFill>
                  <a:srgbClr val="FFFFFF"/>
                </a:solidFill>
                <a:latin typeface="Calibri"/>
                <a:ea typeface="ＭＳ Ｐゴシック" pitchFamily="-112" charset="-128"/>
                <a:cs typeface="Calibri"/>
              </a:rPr>
              <a:t>Projects</a:t>
            </a:r>
            <a:r>
              <a:rPr lang="en-GB" sz="2400" b="1" kern="0" dirty="0">
                <a:solidFill>
                  <a:srgbClr val="FFFFFF"/>
                </a:solidFill>
                <a:latin typeface="Calibri"/>
                <a:ea typeface="ＭＳ Ｐゴシック" pitchFamily="-112" charset="-128"/>
                <a:cs typeface="Calibri"/>
              </a:rPr>
              <a:t> which focus on:</a:t>
            </a:r>
          </a:p>
          <a:p>
            <a:pPr marL="72000" lvl="1" indent="-457200" defTabSz="457200" eaLnBrk="0" hangingPunct="0">
              <a:lnSpc>
                <a:spcPct val="90000"/>
              </a:lnSpc>
              <a:spcBef>
                <a:spcPct val="20000"/>
              </a:spcBef>
              <a:buSzPct val="100000"/>
              <a:buFont typeface="Wingdings" charset="2"/>
              <a:buChar char="§"/>
              <a:tabLst>
                <a:tab pos="911224" algn="l"/>
                <a:tab pos="1825624" algn="l"/>
                <a:tab pos="2740024" algn="l"/>
                <a:tab pos="3654424" algn="l"/>
                <a:tab pos="4568824" algn="l"/>
                <a:tab pos="5483224" algn="l"/>
                <a:tab pos="6397624" algn="l"/>
                <a:tab pos="7312024" algn="l"/>
                <a:tab pos="8226424" algn="l"/>
                <a:tab pos="9140824" algn="l"/>
                <a:tab pos="10055224" algn="l"/>
              </a:tabLst>
              <a:defRPr/>
            </a:pPr>
            <a:r>
              <a:rPr lang="en-GB" sz="2000" kern="0" dirty="0">
                <a:solidFill>
                  <a:srgbClr val="FFFFFF"/>
                </a:solidFill>
                <a:latin typeface="Calibri"/>
                <a:ea typeface="ＭＳ Ｐゴシック" pitchFamily="-112" charset="-128"/>
                <a:cs typeface="Calibri"/>
              </a:rPr>
              <a:t>Program Development, Implementation and Improvement</a:t>
            </a:r>
          </a:p>
          <a:p>
            <a:pPr marL="72000" lvl="1" indent="-457200" defTabSz="457200" eaLnBrk="0" hangingPunct="0">
              <a:lnSpc>
                <a:spcPct val="90000"/>
              </a:lnSpc>
              <a:spcBef>
                <a:spcPct val="20000"/>
              </a:spcBef>
              <a:buSzPct val="100000"/>
              <a:buFont typeface="Wingdings" charset="2"/>
              <a:buChar char="§"/>
              <a:tabLst>
                <a:tab pos="911224" algn="l"/>
                <a:tab pos="1825624" algn="l"/>
                <a:tab pos="2740024" algn="l"/>
                <a:tab pos="3654424" algn="l"/>
                <a:tab pos="4568824" algn="l"/>
                <a:tab pos="5483224" algn="l"/>
                <a:tab pos="6397624" algn="l"/>
                <a:tab pos="7312024" algn="l"/>
                <a:tab pos="8226424" algn="l"/>
                <a:tab pos="9140824" algn="l"/>
                <a:tab pos="10055224" algn="l"/>
              </a:tabLst>
              <a:defRPr/>
            </a:pPr>
            <a:r>
              <a:rPr lang="en-GB" sz="2000" kern="0" dirty="0">
                <a:solidFill>
                  <a:srgbClr val="FFFFFF"/>
                </a:solidFill>
                <a:latin typeface="Calibri"/>
                <a:ea typeface="ＭＳ Ｐゴシック" pitchFamily="-112" charset="-128"/>
                <a:cs typeface="Calibri"/>
              </a:rPr>
              <a:t>Professional Development for Educators</a:t>
            </a:r>
          </a:p>
          <a:p>
            <a:pPr marL="72000" lvl="1" indent="-457200" defTabSz="457200" eaLnBrk="0" hangingPunct="0">
              <a:lnSpc>
                <a:spcPct val="90000"/>
              </a:lnSpc>
              <a:spcBef>
                <a:spcPct val="20000"/>
              </a:spcBef>
              <a:buSzPct val="100000"/>
              <a:buFont typeface="Wingdings" charset="2"/>
              <a:buChar char="§"/>
              <a:tabLst>
                <a:tab pos="911224" algn="l"/>
                <a:tab pos="1825624" algn="l"/>
                <a:tab pos="2740024" algn="l"/>
                <a:tab pos="3654424" algn="l"/>
                <a:tab pos="4568824" algn="l"/>
                <a:tab pos="5483224" algn="l"/>
                <a:tab pos="6397624" algn="l"/>
                <a:tab pos="7312024" algn="l"/>
                <a:tab pos="8226424" algn="l"/>
                <a:tab pos="9140824" algn="l"/>
                <a:tab pos="10055224" algn="l"/>
              </a:tabLst>
              <a:defRPr/>
            </a:pPr>
            <a:r>
              <a:rPr lang="en-GB" sz="2000" kern="0" dirty="0">
                <a:solidFill>
                  <a:srgbClr val="FFFFFF"/>
                </a:solidFill>
                <a:latin typeface="Calibri"/>
                <a:ea typeface="ＭＳ Ｐゴシック" pitchFamily="-112" charset="-128"/>
                <a:cs typeface="Calibri"/>
              </a:rPr>
              <a:t>Curriculum and Educational Materials Development</a:t>
            </a:r>
          </a:p>
          <a:p>
            <a:pPr marL="72000" lvl="1" indent="-457200" defTabSz="457200" eaLnBrk="0" hangingPunct="0">
              <a:lnSpc>
                <a:spcPct val="90000"/>
              </a:lnSpc>
              <a:spcBef>
                <a:spcPct val="20000"/>
              </a:spcBef>
              <a:buSzPct val="100000"/>
              <a:buFont typeface="Wingdings" charset="2"/>
              <a:buChar char="§"/>
              <a:tabLst>
                <a:tab pos="911224" algn="l"/>
                <a:tab pos="1825624" algn="l"/>
                <a:tab pos="2740024" algn="l"/>
                <a:tab pos="3654424" algn="l"/>
                <a:tab pos="4568824" algn="l"/>
                <a:tab pos="5483224" algn="l"/>
                <a:tab pos="6397624" algn="l"/>
                <a:tab pos="7312024" algn="l"/>
                <a:tab pos="8226424" algn="l"/>
                <a:tab pos="9140824" algn="l"/>
                <a:tab pos="10055224" algn="l"/>
              </a:tabLst>
              <a:defRPr/>
            </a:pPr>
            <a:r>
              <a:rPr lang="en-GB" sz="2000" kern="0" dirty="0">
                <a:solidFill>
                  <a:srgbClr val="FFFFFF"/>
                </a:solidFill>
                <a:latin typeface="Calibri"/>
                <a:ea typeface="ＭＳ Ｐゴシック" pitchFamily="-112" charset="-128"/>
                <a:cs typeface="Calibri"/>
              </a:rPr>
              <a:t>Teacher Preparation</a:t>
            </a:r>
          </a:p>
          <a:p>
            <a:pPr marL="72000" lvl="1" indent="-457200" defTabSz="457200" eaLnBrk="0" hangingPunct="0">
              <a:lnSpc>
                <a:spcPct val="90000"/>
              </a:lnSpc>
              <a:spcBef>
                <a:spcPct val="20000"/>
              </a:spcBef>
              <a:buSzPct val="100000"/>
              <a:buFont typeface="Wingdings" charset="2"/>
              <a:buChar char="§"/>
              <a:tabLst>
                <a:tab pos="911224" algn="l"/>
                <a:tab pos="1825624" algn="l"/>
                <a:tab pos="2740024" algn="l"/>
                <a:tab pos="3654424" algn="l"/>
                <a:tab pos="4568824" algn="l"/>
                <a:tab pos="5483224" algn="l"/>
                <a:tab pos="6397624" algn="l"/>
                <a:tab pos="7312024" algn="l"/>
                <a:tab pos="8226424" algn="l"/>
                <a:tab pos="9140824" algn="l"/>
                <a:tab pos="10055224" algn="l"/>
              </a:tabLst>
              <a:defRPr/>
            </a:pPr>
            <a:r>
              <a:rPr lang="en-GB" sz="2000" kern="0" dirty="0">
                <a:solidFill>
                  <a:srgbClr val="FFFFFF"/>
                </a:solidFill>
                <a:latin typeface="Calibri"/>
                <a:ea typeface="ＭＳ Ｐゴシック" pitchFamily="-112" charset="-128"/>
                <a:cs typeface="Calibri"/>
              </a:rPr>
              <a:t>Small Grants for Institutions New to the ATE Program</a:t>
            </a:r>
          </a:p>
          <a:p>
            <a:pPr marL="72000" lvl="1" indent="-457200" defTabSz="457200" eaLnBrk="0" hangingPunct="0">
              <a:lnSpc>
                <a:spcPct val="90000"/>
              </a:lnSpc>
              <a:spcBef>
                <a:spcPct val="20000"/>
              </a:spcBef>
              <a:buSzPct val="100000"/>
              <a:buFont typeface="Wingdings" charset="2"/>
              <a:buChar char="§"/>
              <a:tabLst>
                <a:tab pos="911224" algn="l"/>
                <a:tab pos="1825624" algn="l"/>
                <a:tab pos="2740024" algn="l"/>
                <a:tab pos="3654424" algn="l"/>
                <a:tab pos="4568824" algn="l"/>
                <a:tab pos="5483224" algn="l"/>
                <a:tab pos="6397624" algn="l"/>
                <a:tab pos="7312024" algn="l"/>
                <a:tab pos="8226424" algn="l"/>
                <a:tab pos="9140824" algn="l"/>
                <a:tab pos="10055224" algn="l"/>
              </a:tabLst>
              <a:defRPr/>
            </a:pPr>
            <a:r>
              <a:rPr lang="en-GB" sz="2000" kern="0" dirty="0">
                <a:solidFill>
                  <a:srgbClr val="FFFFFF"/>
                </a:solidFill>
                <a:latin typeface="Calibri"/>
                <a:ea typeface="ＭＳ Ｐゴシック" pitchFamily="-112" charset="-128"/>
                <a:cs typeface="Calibri"/>
              </a:rPr>
              <a:t>Business and Entrepreneurial skills for students in technician education programs</a:t>
            </a:r>
          </a:p>
          <a:p>
            <a:pPr marL="72000" lvl="1" indent="-457200" defTabSz="457200" eaLnBrk="0" hangingPunct="0">
              <a:lnSpc>
                <a:spcPct val="90000"/>
              </a:lnSpc>
              <a:spcBef>
                <a:spcPct val="20000"/>
              </a:spcBef>
              <a:buSzPct val="100000"/>
              <a:buFont typeface="Wingdings" charset="2"/>
              <a:buChar char="§"/>
              <a:tabLst>
                <a:tab pos="911224" algn="l"/>
                <a:tab pos="1825624" algn="l"/>
                <a:tab pos="2740024" algn="l"/>
                <a:tab pos="3654424" algn="l"/>
                <a:tab pos="4568824" algn="l"/>
                <a:tab pos="5483224" algn="l"/>
                <a:tab pos="6397624" algn="l"/>
                <a:tab pos="7312024" algn="l"/>
                <a:tab pos="8226424" algn="l"/>
                <a:tab pos="9140824" algn="l"/>
                <a:tab pos="10055224" algn="l"/>
              </a:tabLst>
              <a:defRPr/>
            </a:pPr>
            <a:r>
              <a:rPr lang="en-GB" sz="2400" b="1" kern="0" dirty="0">
                <a:solidFill>
                  <a:srgbClr val="FFFFFF"/>
                </a:solidFill>
                <a:latin typeface="Calibri"/>
                <a:ea typeface="ＭＳ Ｐゴシック" pitchFamily="-112" charset="-128"/>
                <a:cs typeface="Calibri"/>
              </a:rPr>
              <a:t>Undergraduate Research (in the context of gaining skills needed in the workplace)</a:t>
            </a:r>
          </a:p>
          <a:p>
            <a:pPr marL="72000" lvl="1" indent="-457200" defTabSz="457200" eaLnBrk="0" hangingPunct="0">
              <a:lnSpc>
                <a:spcPct val="90000"/>
              </a:lnSpc>
              <a:spcBef>
                <a:spcPct val="20000"/>
              </a:spcBef>
              <a:buSzPct val="100000"/>
              <a:buFont typeface="Wingdings" charset="2"/>
              <a:buChar char="§"/>
              <a:tabLst>
                <a:tab pos="911224" algn="l"/>
                <a:tab pos="1825624" algn="l"/>
                <a:tab pos="2740024" algn="l"/>
                <a:tab pos="3654424" algn="l"/>
                <a:tab pos="4568824" algn="l"/>
                <a:tab pos="5483224" algn="l"/>
                <a:tab pos="6397624" algn="l"/>
                <a:tab pos="7312024" algn="l"/>
                <a:tab pos="8226424" algn="l"/>
                <a:tab pos="9140824" algn="l"/>
                <a:tab pos="10055224" algn="l"/>
              </a:tabLst>
              <a:defRPr/>
            </a:pPr>
            <a:r>
              <a:rPr lang="en-GB" sz="2000" kern="0" dirty="0">
                <a:solidFill>
                  <a:srgbClr val="FFFFFF"/>
                </a:solidFill>
                <a:latin typeface="Calibri"/>
                <a:ea typeface="ＭＳ Ｐゴシック" pitchFamily="-112" charset="-128"/>
                <a:cs typeface="Calibri"/>
              </a:rPr>
              <a:t>Mentoring students: recruitment, retention, completion</a:t>
            </a:r>
          </a:p>
          <a:p>
            <a:pPr marL="72000" lvl="1" indent="-457200" defTabSz="457200" eaLnBrk="0" hangingPunct="0">
              <a:lnSpc>
                <a:spcPct val="90000"/>
              </a:lnSpc>
              <a:spcBef>
                <a:spcPct val="20000"/>
              </a:spcBef>
              <a:buSzPct val="100000"/>
              <a:buFont typeface="Wingdings" charset="2"/>
              <a:buChar char="§"/>
              <a:tabLst>
                <a:tab pos="911224" algn="l"/>
                <a:tab pos="1825624" algn="l"/>
                <a:tab pos="2740024" algn="l"/>
                <a:tab pos="3654424" algn="l"/>
                <a:tab pos="4568824" algn="l"/>
                <a:tab pos="5483224" algn="l"/>
                <a:tab pos="6397624" algn="l"/>
                <a:tab pos="7312024" algn="l"/>
                <a:tab pos="8226424" algn="l"/>
                <a:tab pos="9140824" algn="l"/>
                <a:tab pos="10055224" algn="l"/>
              </a:tabLst>
              <a:defRPr/>
            </a:pPr>
            <a:r>
              <a:rPr lang="en-GB" sz="2000" kern="0" dirty="0">
                <a:solidFill>
                  <a:srgbClr val="FFFFFF"/>
                </a:solidFill>
                <a:latin typeface="Calibri"/>
                <a:ea typeface="ＭＳ Ｐゴシック" pitchFamily="-112" charset="-128"/>
                <a:cs typeface="Calibri"/>
              </a:rPr>
              <a:t>Veterans in STEM Technician Education</a:t>
            </a:r>
          </a:p>
        </p:txBody>
      </p:sp>
      <p:sp>
        <p:nvSpPr>
          <p:cNvPr id="2" name="TextBox 1"/>
          <p:cNvSpPr txBox="1"/>
          <p:nvPr/>
        </p:nvSpPr>
        <p:spPr>
          <a:xfrm>
            <a:off x="1143000" y="5334000"/>
            <a:ext cx="9220200" cy="4401204"/>
          </a:xfrm>
          <a:prstGeom prst="rect">
            <a:avLst/>
          </a:prstGeom>
          <a:noFill/>
        </p:spPr>
        <p:txBody>
          <a:bodyPr wrap="square" lIns="91440" tIns="45720" rIns="91440" bIns="45720" rtlCol="0">
            <a:spAutoFit/>
          </a:bodyPr>
          <a:lstStyle/>
          <a:p>
            <a:r>
              <a:rPr lang="en-US" sz="2000" dirty="0">
                <a:latin typeface="Calibri"/>
                <a:cs typeface="Calibri"/>
              </a:rPr>
              <a:t>The National Science Foundation recognizes the significant role provided by two-year institutions in providing high quality STEM courses to large numbers of students. For some students the STEM courses completed while attending a two-year institution represent the only STEM courses a student may take; for others the courses serve as the foundation to continue on into a STEM major at a four-year institution; and some students complete STEM courses that lead directly into the workforce. Several programs in the Division of Undergraduate Research, including the Advanced Technological Education (ATE) program, STEM Talent Expansion Program (STEP), and the Transforming Undergraduate Education in STEM (TUES) program, support the inclusion of student research experiences at two-year institutions. Information about these programs and examples of successful funded projects will be provided. Resources for faculty considering applying for support will be shared with special attention to a faculty development program designed to help faculty learn about funding opportunities and prepare proposals for submission to the TUES and ATE programs. </a:t>
            </a:r>
            <a:endParaRPr lang="en-US" sz="2000" dirty="0"/>
          </a:p>
        </p:txBody>
      </p:sp>
      <p:sp>
        <p:nvSpPr>
          <p:cNvPr id="35" name="Title 3"/>
          <p:cNvSpPr txBox="1">
            <a:spLocks/>
          </p:cNvSpPr>
          <p:nvPr/>
        </p:nvSpPr>
        <p:spPr>
          <a:xfrm>
            <a:off x="2971800" y="13868400"/>
            <a:ext cx="9022080" cy="690880"/>
          </a:xfrm>
          <a:prstGeom prst="rect">
            <a:avLst/>
          </a:prstGeom>
        </p:spPr>
        <p:txBody>
          <a:bodyPr vert="horz" lIns="493824" tIns="246912" rIns="493824" bIns="246912" rtlCol="0" anchor="ctr">
            <a:noAutofit/>
          </a:bodyPr>
          <a:lstStyle>
            <a:lvl1pPr algn="ctr" defTabSz="2469109" rtl="0" eaLnBrk="1" latinLnBrk="0" hangingPunct="1">
              <a:spcBef>
                <a:spcPct val="0"/>
              </a:spcBef>
              <a:buNone/>
              <a:defRPr sz="23800" kern="1200">
                <a:solidFill>
                  <a:schemeClr val="tx1"/>
                </a:solidFill>
                <a:latin typeface="+mj-lt"/>
                <a:ea typeface="+mj-ea"/>
                <a:cs typeface="+mj-cs"/>
              </a:defRPr>
            </a:lvl1pPr>
          </a:lstStyle>
          <a:p>
            <a:pPr>
              <a:defRPr/>
            </a:pPr>
            <a:endParaRPr lang="en-US" sz="4000" b="1" dirty="0">
              <a:latin typeface="Calibri"/>
              <a:cs typeface="Calibri"/>
            </a:endParaRPr>
          </a:p>
        </p:txBody>
      </p:sp>
      <p:pic>
        <p:nvPicPr>
          <p:cNvPr id="39" name="Picture 6"/>
          <p:cNvPicPr>
            <a:picLocks noChangeAspect="1" noChangeArrowheads="1"/>
          </p:cNvPicPr>
          <p:nvPr/>
        </p:nvPicPr>
        <p:blipFill>
          <a:blip r:embed="rId3" cstate="print"/>
          <a:srcRect/>
          <a:stretch>
            <a:fillRect/>
          </a:stretch>
        </p:blipFill>
        <p:spPr bwMode="auto">
          <a:xfrm>
            <a:off x="1981200" y="13487400"/>
            <a:ext cx="7086600" cy="4974248"/>
          </a:xfrm>
          <a:prstGeom prst="rect">
            <a:avLst/>
          </a:prstGeom>
          <a:noFill/>
          <a:ln w="9525">
            <a:noFill/>
            <a:round/>
            <a:headEnd/>
            <a:tailEnd/>
          </a:ln>
        </p:spPr>
      </p:pic>
      <p:sp>
        <p:nvSpPr>
          <p:cNvPr id="4" name="TextBox 3"/>
          <p:cNvSpPr txBox="1"/>
          <p:nvPr/>
        </p:nvSpPr>
        <p:spPr>
          <a:xfrm>
            <a:off x="12344400" y="6019800"/>
            <a:ext cx="11049000" cy="2369880"/>
          </a:xfrm>
          <a:prstGeom prst="rect">
            <a:avLst/>
          </a:prstGeom>
          <a:noFill/>
        </p:spPr>
        <p:txBody>
          <a:bodyPr wrap="square" lIns="91440" tIns="45720" rIns="91440" bIns="45720" rtlCol="0">
            <a:spAutoFit/>
          </a:bodyPr>
          <a:lstStyle/>
          <a:p>
            <a:pPr marL="342900" indent="-342900">
              <a:buFont typeface="Wingdings" charset="2"/>
              <a:buChar char="§"/>
            </a:pPr>
            <a:r>
              <a:rPr lang="en-US" sz="2000" dirty="0"/>
              <a:t> Undergraduate research builds student skills and competencies</a:t>
            </a:r>
          </a:p>
          <a:p>
            <a:pPr marL="342900" indent="-342900">
              <a:spcBef>
                <a:spcPts val="600"/>
              </a:spcBef>
              <a:spcAft>
                <a:spcPts val="600"/>
              </a:spcAft>
              <a:buSzPct val="100000"/>
              <a:buFont typeface="Wingdings" charset="2"/>
              <a:buChar char="§"/>
            </a:pPr>
            <a:r>
              <a:rPr lang="en-US" sz="2000" dirty="0"/>
              <a:t>ATE is a workforce program that supports the needs of industries</a:t>
            </a:r>
          </a:p>
          <a:p>
            <a:pPr marL="800100" lvl="1" indent="-342900">
              <a:spcBef>
                <a:spcPts val="600"/>
              </a:spcBef>
              <a:spcAft>
                <a:spcPts val="600"/>
              </a:spcAft>
              <a:buSzPct val="100000"/>
              <a:buFont typeface="Wingdings" charset="2"/>
              <a:buChar char="§"/>
            </a:pPr>
            <a:r>
              <a:rPr lang="en-US" sz="2000" dirty="0"/>
              <a:t>Craft the proposal to inform the reviewers regarding skills and competencies recognized and valued by industry</a:t>
            </a:r>
          </a:p>
          <a:p>
            <a:r>
              <a:rPr lang="en-US" sz="2400" b="1" dirty="0"/>
              <a:t>Suggestion: </a:t>
            </a:r>
            <a:r>
              <a:rPr lang="en-US" sz="2400" dirty="0"/>
              <a:t>Take advantage of NSF Award Search to read abstracts of funded projects that involve undergraduate </a:t>
            </a:r>
            <a:r>
              <a:rPr lang="en-US" sz="2400" dirty="0" smtClean="0"/>
              <a:t>research</a:t>
            </a:r>
            <a:endParaRPr lang="en-US" sz="2400" dirty="0"/>
          </a:p>
        </p:txBody>
      </p:sp>
      <p:sp>
        <p:nvSpPr>
          <p:cNvPr id="8" name="TextBox 7"/>
          <p:cNvSpPr txBox="1"/>
          <p:nvPr/>
        </p:nvSpPr>
        <p:spPr>
          <a:xfrm>
            <a:off x="12268200" y="4876800"/>
            <a:ext cx="11734800" cy="646331"/>
          </a:xfrm>
          <a:prstGeom prst="rect">
            <a:avLst/>
          </a:prstGeom>
          <a:noFill/>
        </p:spPr>
        <p:txBody>
          <a:bodyPr wrap="square" lIns="91440" tIns="45720" rIns="91440" bIns="45720" rtlCol="0">
            <a:spAutoFit/>
          </a:bodyPr>
          <a:lstStyle/>
          <a:p>
            <a:r>
              <a:rPr lang="en-US" sz="3600" b="1" dirty="0">
                <a:solidFill>
                  <a:schemeClr val="accent1"/>
                </a:solidFill>
              </a:rPr>
              <a:t>Making a Case for Undergraduate Research</a:t>
            </a:r>
            <a:endParaRPr lang="en-US" sz="3600" b="1" dirty="0"/>
          </a:p>
        </p:txBody>
      </p:sp>
      <p:pic>
        <p:nvPicPr>
          <p:cNvPr id="42" name="Picture 41" descr="CUR_Pub_CC_Cover.tiff"/>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7678400" y="10058406"/>
            <a:ext cx="4267200" cy="6158054"/>
          </a:xfrm>
          <a:prstGeom prst="rect">
            <a:avLst/>
          </a:prstGeom>
        </p:spPr>
      </p:pic>
      <p:sp>
        <p:nvSpPr>
          <p:cNvPr id="44" name="Content Placeholder 2"/>
          <p:cNvSpPr txBox="1">
            <a:spLocks/>
          </p:cNvSpPr>
          <p:nvPr/>
        </p:nvSpPr>
        <p:spPr>
          <a:xfrm>
            <a:off x="11887200" y="9982200"/>
            <a:ext cx="5257800" cy="5029200"/>
          </a:xfrm>
          <a:prstGeom prst="rect">
            <a:avLst/>
          </a:prstGeom>
          <a:noFill/>
        </p:spPr>
        <p:txBody>
          <a:bodyPr vert="horz" lIns="493824" tIns="246912" rIns="493824" bIns="246912" rtlCol="0">
            <a:normAutofit/>
          </a:bodyPr>
          <a:lstStyle>
            <a:lvl1pPr marL="0" indent="0" algn="ctr" defTabSz="2469109" rtl="0" eaLnBrk="1" latinLnBrk="0" hangingPunct="1">
              <a:spcBef>
                <a:spcPct val="20000"/>
              </a:spcBef>
              <a:buFont typeface="Arial"/>
              <a:buNone/>
              <a:defRPr sz="17300" kern="1200">
                <a:solidFill>
                  <a:schemeClr val="tx1">
                    <a:tint val="75000"/>
                  </a:schemeClr>
                </a:solidFill>
                <a:latin typeface="+mn-lt"/>
                <a:ea typeface="+mn-ea"/>
                <a:cs typeface="+mn-cs"/>
              </a:defRPr>
            </a:lvl1pPr>
            <a:lvl2pPr marL="2469109" indent="0" algn="ctr" defTabSz="2469109" rtl="0" eaLnBrk="1" latinLnBrk="0" hangingPunct="1">
              <a:spcBef>
                <a:spcPct val="20000"/>
              </a:spcBef>
              <a:buFont typeface="Arial"/>
              <a:buNone/>
              <a:defRPr sz="15100" kern="1200">
                <a:solidFill>
                  <a:schemeClr val="tx1">
                    <a:tint val="75000"/>
                  </a:schemeClr>
                </a:solidFill>
                <a:latin typeface="+mn-lt"/>
                <a:ea typeface="+mn-ea"/>
                <a:cs typeface="+mn-cs"/>
              </a:defRPr>
            </a:lvl2pPr>
            <a:lvl3pPr marL="4938217" indent="0" algn="ctr" defTabSz="2469109" rtl="0" eaLnBrk="1" latinLnBrk="0" hangingPunct="1">
              <a:spcBef>
                <a:spcPct val="20000"/>
              </a:spcBef>
              <a:buFont typeface="Arial"/>
              <a:buNone/>
              <a:defRPr sz="13000" kern="1200">
                <a:solidFill>
                  <a:schemeClr val="tx1">
                    <a:tint val="75000"/>
                  </a:schemeClr>
                </a:solidFill>
                <a:latin typeface="+mn-lt"/>
                <a:ea typeface="+mn-ea"/>
                <a:cs typeface="+mn-cs"/>
              </a:defRPr>
            </a:lvl3pPr>
            <a:lvl4pPr marL="7407326" indent="0" algn="ctr" defTabSz="2469109" rtl="0" eaLnBrk="1" latinLnBrk="0" hangingPunct="1">
              <a:spcBef>
                <a:spcPct val="20000"/>
              </a:spcBef>
              <a:buFont typeface="Arial"/>
              <a:buNone/>
              <a:defRPr sz="10800" kern="1200">
                <a:solidFill>
                  <a:schemeClr val="tx1">
                    <a:tint val="75000"/>
                  </a:schemeClr>
                </a:solidFill>
                <a:latin typeface="+mn-lt"/>
                <a:ea typeface="+mn-ea"/>
                <a:cs typeface="+mn-cs"/>
              </a:defRPr>
            </a:lvl4pPr>
            <a:lvl5pPr marL="9876434" indent="0" algn="ctr" defTabSz="2469109" rtl="0" eaLnBrk="1" latinLnBrk="0" hangingPunct="1">
              <a:spcBef>
                <a:spcPct val="20000"/>
              </a:spcBef>
              <a:buFont typeface="Arial"/>
              <a:buNone/>
              <a:defRPr sz="10800" kern="1200">
                <a:solidFill>
                  <a:schemeClr val="tx1">
                    <a:tint val="75000"/>
                  </a:schemeClr>
                </a:solidFill>
                <a:latin typeface="+mn-lt"/>
                <a:ea typeface="+mn-ea"/>
                <a:cs typeface="+mn-cs"/>
              </a:defRPr>
            </a:lvl5pPr>
            <a:lvl6pPr marL="12345543" indent="0" algn="ctr" defTabSz="2469109" rtl="0" eaLnBrk="1" latinLnBrk="0" hangingPunct="1">
              <a:spcBef>
                <a:spcPct val="20000"/>
              </a:spcBef>
              <a:buFont typeface="Arial"/>
              <a:buNone/>
              <a:defRPr sz="10800" kern="1200">
                <a:solidFill>
                  <a:schemeClr val="tx1">
                    <a:tint val="75000"/>
                  </a:schemeClr>
                </a:solidFill>
                <a:latin typeface="+mn-lt"/>
                <a:ea typeface="+mn-ea"/>
                <a:cs typeface="+mn-cs"/>
              </a:defRPr>
            </a:lvl6pPr>
            <a:lvl7pPr marL="14814652" indent="0" algn="ctr" defTabSz="2469109" rtl="0" eaLnBrk="1" latinLnBrk="0" hangingPunct="1">
              <a:spcBef>
                <a:spcPct val="20000"/>
              </a:spcBef>
              <a:buFont typeface="Arial"/>
              <a:buNone/>
              <a:defRPr sz="10800" kern="1200">
                <a:solidFill>
                  <a:schemeClr val="tx1">
                    <a:tint val="75000"/>
                  </a:schemeClr>
                </a:solidFill>
                <a:latin typeface="+mn-lt"/>
                <a:ea typeface="+mn-ea"/>
                <a:cs typeface="+mn-cs"/>
              </a:defRPr>
            </a:lvl7pPr>
            <a:lvl8pPr marL="17283760" indent="0" algn="ctr" defTabSz="2469109" rtl="0" eaLnBrk="1" latinLnBrk="0" hangingPunct="1">
              <a:spcBef>
                <a:spcPct val="20000"/>
              </a:spcBef>
              <a:buFont typeface="Arial"/>
              <a:buNone/>
              <a:defRPr sz="10800" kern="1200">
                <a:solidFill>
                  <a:schemeClr val="tx1">
                    <a:tint val="75000"/>
                  </a:schemeClr>
                </a:solidFill>
                <a:latin typeface="+mn-lt"/>
                <a:ea typeface="+mn-ea"/>
                <a:cs typeface="+mn-cs"/>
              </a:defRPr>
            </a:lvl8pPr>
            <a:lvl9pPr marL="19752869" indent="0" algn="ctr" defTabSz="2469109" rtl="0" eaLnBrk="1" latinLnBrk="0" hangingPunct="1">
              <a:spcBef>
                <a:spcPct val="20000"/>
              </a:spcBef>
              <a:buFont typeface="Arial"/>
              <a:buNone/>
              <a:defRPr sz="10800" kern="1200">
                <a:solidFill>
                  <a:schemeClr val="tx1">
                    <a:tint val="75000"/>
                  </a:schemeClr>
                </a:solidFill>
                <a:latin typeface="+mn-lt"/>
                <a:ea typeface="+mn-ea"/>
                <a:cs typeface="+mn-cs"/>
              </a:defRPr>
            </a:lvl9pPr>
          </a:lstStyle>
          <a:p>
            <a:pPr algn="l"/>
            <a:r>
              <a:rPr lang="en-US" sz="2400" b="1" dirty="0">
                <a:solidFill>
                  <a:srgbClr val="FFFFFF"/>
                </a:solidFill>
                <a:latin typeface="Calibri"/>
                <a:cs typeface="Calibri"/>
              </a:rPr>
              <a:t>DUE-0603119. PI:  Nancy </a:t>
            </a:r>
            <a:r>
              <a:rPr lang="en-US" sz="2400" b="1" dirty="0" err="1">
                <a:solidFill>
                  <a:srgbClr val="FFFFFF"/>
                </a:solidFill>
                <a:latin typeface="Calibri"/>
                <a:cs typeface="Calibri"/>
              </a:rPr>
              <a:t>Hensel</a:t>
            </a:r>
            <a:r>
              <a:rPr lang="en-US" sz="2400" b="1" dirty="0">
                <a:solidFill>
                  <a:srgbClr val="FFFFFF"/>
                </a:solidFill>
                <a:latin typeface="Calibri"/>
                <a:cs typeface="Calibri"/>
              </a:rPr>
              <a:t>, Council on Undergraduate Research</a:t>
            </a:r>
            <a:endParaRPr lang="en-US" sz="2000" dirty="0">
              <a:solidFill>
                <a:srgbClr val="FFFFFF"/>
              </a:solidFill>
              <a:latin typeface="Calibri"/>
              <a:cs typeface="Calibri"/>
            </a:endParaRPr>
          </a:p>
          <a:p>
            <a:pPr algn="l"/>
            <a:r>
              <a:rPr lang="en-US" sz="2400" dirty="0" err="1" smtClean="0">
                <a:solidFill>
                  <a:srgbClr val="FFFFFF"/>
                </a:solidFill>
                <a:latin typeface="Calibri"/>
                <a:cs typeface="Calibri"/>
              </a:rPr>
              <a:t>www.</a:t>
            </a:r>
            <a:r>
              <a:rPr lang="en-US" sz="2400" b="1" dirty="0" err="1" smtClean="0">
                <a:solidFill>
                  <a:srgbClr val="FFFFFF"/>
                </a:solidFill>
                <a:latin typeface="Calibri"/>
                <a:cs typeface="Calibri"/>
              </a:rPr>
              <a:t>cur</a:t>
            </a:r>
            <a:r>
              <a:rPr lang="en-US" sz="2400" dirty="0" err="1" smtClean="0">
                <a:solidFill>
                  <a:srgbClr val="FFFFFF"/>
                </a:solidFill>
                <a:latin typeface="Calibri"/>
                <a:cs typeface="Calibri"/>
              </a:rPr>
              <a:t>.</a:t>
            </a:r>
            <a:r>
              <a:rPr lang="en-US" sz="2400" b="1" dirty="0" err="1" smtClean="0">
                <a:solidFill>
                  <a:srgbClr val="FFFFFF"/>
                </a:solidFill>
                <a:latin typeface="Calibri"/>
                <a:cs typeface="Calibri"/>
              </a:rPr>
              <a:t>org</a:t>
            </a:r>
            <a:endParaRPr lang="en-US" sz="2400" dirty="0">
              <a:solidFill>
                <a:srgbClr val="FFFFFF"/>
              </a:solidFill>
              <a:latin typeface="Calibri"/>
              <a:cs typeface="Calibri"/>
            </a:endParaRPr>
          </a:p>
          <a:p>
            <a:pPr algn="l"/>
            <a:r>
              <a:rPr lang="en-US" sz="2000" dirty="0">
                <a:solidFill>
                  <a:srgbClr val="FFFFFF"/>
                </a:solidFill>
                <a:latin typeface="Calibri"/>
                <a:cs typeface="Calibri"/>
              </a:rPr>
              <a:t>This project is exploring the current status of undergraduate research, identifying potential partners, developing resources, and creating a plan for establishing new partnerships that promote undergraduate research in community college technician education programs. </a:t>
            </a:r>
          </a:p>
        </p:txBody>
      </p:sp>
      <p:sp>
        <p:nvSpPr>
          <p:cNvPr id="9" name="TextBox 8"/>
          <p:cNvSpPr txBox="1"/>
          <p:nvPr/>
        </p:nvSpPr>
        <p:spPr>
          <a:xfrm>
            <a:off x="12268200" y="8991600"/>
            <a:ext cx="9448800" cy="646331"/>
          </a:xfrm>
          <a:prstGeom prst="rect">
            <a:avLst/>
          </a:prstGeom>
          <a:noFill/>
        </p:spPr>
        <p:txBody>
          <a:bodyPr wrap="square" lIns="91440" tIns="45720" rIns="91440" bIns="45720" rtlCol="0">
            <a:spAutoFit/>
          </a:bodyPr>
          <a:lstStyle/>
          <a:p>
            <a:r>
              <a:rPr lang="en-US" sz="3600" b="1" dirty="0">
                <a:solidFill>
                  <a:schemeClr val="accent1"/>
                </a:solidFill>
              </a:rPr>
              <a:t>ATE and Undergraduate Research</a:t>
            </a:r>
          </a:p>
        </p:txBody>
      </p:sp>
      <p:sp>
        <p:nvSpPr>
          <p:cNvPr id="45" name="Rectangle 44"/>
          <p:cNvSpPr>
            <a:spLocks noChangeArrowheads="1"/>
          </p:cNvSpPr>
          <p:nvPr/>
        </p:nvSpPr>
        <p:spPr bwMode="auto">
          <a:xfrm>
            <a:off x="24079200" y="4876800"/>
            <a:ext cx="11811000" cy="1324168"/>
          </a:xfrm>
          <a:prstGeom prst="rect">
            <a:avLst/>
          </a:prstGeom>
          <a:noFill/>
          <a:ln w="9525">
            <a:noFill/>
            <a:round/>
            <a:headEnd/>
            <a:tailEnd/>
          </a:ln>
          <a:effectLst/>
        </p:spPr>
        <p:txBody>
          <a:bodyPr wrap="square" lIns="92160" tIns="46080" rIns="92160" bIns="46080" anchor="b">
            <a:spAutoFit/>
          </a:bodyPr>
          <a:lstStyle/>
          <a:p>
            <a:pPr defTabSz="45720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en-GB" sz="4000" b="1" dirty="0">
                <a:solidFill>
                  <a:schemeClr val="accent1"/>
                </a:solidFill>
                <a:latin typeface="Arial"/>
                <a:cs typeface="Arial"/>
              </a:rPr>
              <a:t>Transforming Undergraduate Education in STEM (TUES)</a:t>
            </a:r>
          </a:p>
        </p:txBody>
      </p:sp>
      <p:sp>
        <p:nvSpPr>
          <p:cNvPr id="47" name="Rectangle 2"/>
          <p:cNvSpPr>
            <a:spLocks noChangeArrowheads="1"/>
          </p:cNvSpPr>
          <p:nvPr/>
        </p:nvSpPr>
        <p:spPr bwMode="auto">
          <a:xfrm>
            <a:off x="33070800" y="10420620"/>
            <a:ext cx="3124200" cy="121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40" tIns="45720" rIns="91440" bIns="45720" anchor="ctr"/>
          <a:lstStyle/>
          <a:p>
            <a:endParaRPr lang="en-US">
              <a:latin typeface="Calibri"/>
              <a:cs typeface="Calibri"/>
            </a:endParaRPr>
          </a:p>
        </p:txBody>
      </p:sp>
      <p:sp>
        <p:nvSpPr>
          <p:cNvPr id="65" name="AutoShape 6"/>
          <p:cNvSpPr>
            <a:spLocks noChangeArrowheads="1"/>
          </p:cNvSpPr>
          <p:nvPr/>
        </p:nvSpPr>
        <p:spPr bwMode="auto">
          <a:xfrm>
            <a:off x="29946600" y="13335000"/>
            <a:ext cx="5562600" cy="4114800"/>
          </a:xfrm>
          <a:prstGeom prst="roundRect">
            <a:avLst>
              <a:gd name="adj" fmla="val 30769"/>
            </a:avLst>
          </a:prstGeom>
          <a:solidFill>
            <a:schemeClr val="accent3"/>
          </a:solidFill>
          <a:ln w="9525">
            <a:solidFill>
              <a:srgbClr val="000000"/>
            </a:solidFill>
            <a:round/>
            <a:headEnd/>
            <a:tailEnd/>
          </a:ln>
        </p:spPr>
        <p:txBody>
          <a:bodyPr wrap="square" lIns="91440" tIns="45720" rIns="91440" bIns="45720" anchor="t" anchorCtr="0"/>
          <a:lstStyle/>
          <a:p>
            <a:pPr>
              <a:buFontTx/>
              <a:buNone/>
            </a:pPr>
            <a:r>
              <a:rPr lang="en-US" sz="2800" b="1" dirty="0">
                <a:solidFill>
                  <a:schemeClr val="accent2"/>
                </a:solidFill>
                <a:latin typeface="Arial"/>
                <a:cs typeface="Arial"/>
              </a:rPr>
              <a:t>Hot Topics in Geosciences</a:t>
            </a:r>
          </a:p>
          <a:p>
            <a:pPr>
              <a:buFontTx/>
              <a:buNone/>
            </a:pPr>
            <a:endParaRPr lang="en-US" sz="2400" dirty="0">
              <a:latin typeface="Arial"/>
              <a:cs typeface="Arial"/>
            </a:endParaRPr>
          </a:p>
          <a:p>
            <a:pPr>
              <a:spcBef>
                <a:spcPts val="600"/>
              </a:spcBef>
              <a:spcAft>
                <a:spcPts val="600"/>
              </a:spcAft>
            </a:pPr>
            <a:r>
              <a:rPr lang="en-US" sz="2400" dirty="0">
                <a:latin typeface="Arial"/>
                <a:cs typeface="Arial"/>
              </a:rPr>
              <a:t>Climate Change </a:t>
            </a:r>
          </a:p>
          <a:p>
            <a:pPr>
              <a:spcBef>
                <a:spcPts val="600"/>
              </a:spcBef>
              <a:spcAft>
                <a:spcPts val="600"/>
              </a:spcAft>
            </a:pPr>
            <a:r>
              <a:rPr lang="en-US" sz="2400" dirty="0">
                <a:latin typeface="Arial"/>
                <a:cs typeface="Arial"/>
              </a:rPr>
              <a:t>Energy and Resources</a:t>
            </a:r>
          </a:p>
          <a:p>
            <a:pPr>
              <a:spcBef>
                <a:spcPts val="600"/>
              </a:spcBef>
              <a:spcAft>
                <a:spcPts val="600"/>
              </a:spcAft>
            </a:pPr>
            <a:r>
              <a:rPr lang="en-US" sz="2400" dirty="0" err="1">
                <a:latin typeface="Arial"/>
                <a:cs typeface="Arial"/>
              </a:rPr>
              <a:t>Cyberlearning</a:t>
            </a:r>
            <a:r>
              <a:rPr lang="en-US" sz="2400" dirty="0">
                <a:latin typeface="Arial"/>
                <a:cs typeface="Arial"/>
              </a:rPr>
              <a:t> </a:t>
            </a:r>
          </a:p>
          <a:p>
            <a:pPr>
              <a:spcBef>
                <a:spcPts val="600"/>
              </a:spcBef>
              <a:spcAft>
                <a:spcPts val="600"/>
              </a:spcAft>
            </a:pPr>
            <a:r>
              <a:rPr lang="en-US" sz="2400" dirty="0">
                <a:latin typeface="Arial"/>
                <a:cs typeface="Arial"/>
              </a:rPr>
              <a:t>Visualizations</a:t>
            </a:r>
          </a:p>
          <a:p>
            <a:pPr>
              <a:spcBef>
                <a:spcPts val="600"/>
              </a:spcBef>
              <a:spcAft>
                <a:spcPts val="600"/>
              </a:spcAft>
            </a:pPr>
            <a:r>
              <a:rPr lang="en-US" sz="2400" dirty="0">
                <a:latin typeface="Arial"/>
                <a:cs typeface="Arial"/>
              </a:rPr>
              <a:t>Geospatial Tools &amp;Technologies</a:t>
            </a:r>
          </a:p>
          <a:p>
            <a:pPr>
              <a:buFontTx/>
              <a:buNone/>
            </a:pPr>
            <a:endParaRPr lang="en-US" sz="2000" dirty="0">
              <a:latin typeface="Calibri"/>
              <a:cs typeface="Calibri"/>
            </a:endParaRPr>
          </a:p>
          <a:p>
            <a:pPr>
              <a:buFontTx/>
              <a:buNone/>
            </a:pPr>
            <a:endParaRPr lang="en-US" sz="2000" dirty="0">
              <a:latin typeface="Calibri"/>
              <a:cs typeface="Calibri"/>
            </a:endParaRPr>
          </a:p>
        </p:txBody>
      </p:sp>
      <p:sp>
        <p:nvSpPr>
          <p:cNvPr id="66" name="Text Box 19"/>
          <p:cNvSpPr txBox="1">
            <a:spLocks noChangeArrowheads="1"/>
          </p:cNvSpPr>
          <p:nvPr/>
        </p:nvSpPr>
        <p:spPr bwMode="auto">
          <a:xfrm>
            <a:off x="24231600" y="12877800"/>
            <a:ext cx="4168732" cy="646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a:spAutoFit/>
          </a:bodyPr>
          <a:lstStyle>
            <a:lvl1pPr>
              <a:defRPr sz="2400" b="1">
                <a:solidFill>
                  <a:schemeClr val="tx1"/>
                </a:solidFill>
                <a:latin typeface="Arial" charset="0"/>
                <a:ea typeface="ＭＳ Ｐゴシック" charset="0"/>
                <a:cs typeface="ＭＳ Ｐゴシック" charset="0"/>
              </a:defRPr>
            </a:lvl1pPr>
            <a:lvl2pPr marL="37931725" indent="-37474525">
              <a:defRPr sz="2400" b="1">
                <a:solidFill>
                  <a:schemeClr val="tx1"/>
                </a:solidFill>
                <a:latin typeface="Arial" charset="0"/>
                <a:ea typeface="ＭＳ Ｐゴシック" charset="0"/>
              </a:defRPr>
            </a:lvl2pPr>
            <a:lvl3pPr>
              <a:defRPr sz="2400" b="1">
                <a:solidFill>
                  <a:schemeClr val="tx1"/>
                </a:solidFill>
                <a:latin typeface="Arial" charset="0"/>
                <a:ea typeface="ＭＳ Ｐゴシック" charset="0"/>
              </a:defRPr>
            </a:lvl3pPr>
            <a:lvl4pPr>
              <a:defRPr sz="2400" b="1">
                <a:solidFill>
                  <a:schemeClr val="tx1"/>
                </a:solidFill>
                <a:latin typeface="Arial" charset="0"/>
                <a:ea typeface="ＭＳ Ｐゴシック" charset="0"/>
              </a:defRPr>
            </a:lvl4pPr>
            <a:lvl5pPr>
              <a:defRPr sz="2400" b="1">
                <a:solidFill>
                  <a:schemeClr val="tx1"/>
                </a:solidFill>
                <a:latin typeface="Arial" charset="0"/>
                <a:ea typeface="ＭＳ Ｐゴシック" charset="0"/>
              </a:defRPr>
            </a:lvl5pPr>
            <a:lvl6pPr marL="457200" eaLnBrk="0" fontAlgn="base" hangingPunct="0">
              <a:spcBef>
                <a:spcPct val="20000"/>
              </a:spcBef>
              <a:spcAft>
                <a:spcPct val="0"/>
              </a:spcAft>
              <a:defRPr sz="2400" b="1">
                <a:solidFill>
                  <a:schemeClr val="tx1"/>
                </a:solidFill>
                <a:latin typeface="Arial" charset="0"/>
                <a:ea typeface="ＭＳ Ｐゴシック" charset="0"/>
              </a:defRPr>
            </a:lvl6pPr>
            <a:lvl7pPr marL="914400" eaLnBrk="0" fontAlgn="base" hangingPunct="0">
              <a:spcBef>
                <a:spcPct val="20000"/>
              </a:spcBef>
              <a:spcAft>
                <a:spcPct val="0"/>
              </a:spcAft>
              <a:defRPr sz="2400" b="1">
                <a:solidFill>
                  <a:schemeClr val="tx1"/>
                </a:solidFill>
                <a:latin typeface="Arial" charset="0"/>
                <a:ea typeface="ＭＳ Ｐゴシック" charset="0"/>
              </a:defRPr>
            </a:lvl7pPr>
            <a:lvl8pPr marL="1371600" eaLnBrk="0" fontAlgn="base" hangingPunct="0">
              <a:spcBef>
                <a:spcPct val="20000"/>
              </a:spcBef>
              <a:spcAft>
                <a:spcPct val="0"/>
              </a:spcAft>
              <a:defRPr sz="2400" b="1">
                <a:solidFill>
                  <a:schemeClr val="tx1"/>
                </a:solidFill>
                <a:latin typeface="Arial" charset="0"/>
                <a:ea typeface="ＭＳ Ｐゴシック" charset="0"/>
              </a:defRPr>
            </a:lvl8pPr>
            <a:lvl9pPr marL="1828800" eaLnBrk="0" fontAlgn="base" hangingPunct="0">
              <a:spcBef>
                <a:spcPct val="20000"/>
              </a:spcBef>
              <a:spcAft>
                <a:spcPct val="0"/>
              </a:spcAft>
              <a:defRPr sz="2400" b="1">
                <a:solidFill>
                  <a:schemeClr val="tx1"/>
                </a:solidFill>
                <a:latin typeface="Arial" charset="0"/>
                <a:ea typeface="ＭＳ Ｐゴシック" charset="0"/>
              </a:defRPr>
            </a:lvl9pPr>
          </a:lstStyle>
          <a:p>
            <a:pPr algn="ctr">
              <a:spcBef>
                <a:spcPct val="50000"/>
              </a:spcBef>
              <a:buFontTx/>
              <a:buNone/>
            </a:pPr>
            <a:r>
              <a:rPr lang="en-US" sz="3600" dirty="0">
                <a:solidFill>
                  <a:srgbClr val="94B6D2"/>
                </a:solidFill>
                <a:latin typeface="Calibri"/>
                <a:cs typeface="Calibri"/>
              </a:rPr>
              <a:t>Supported Activities</a:t>
            </a:r>
          </a:p>
        </p:txBody>
      </p:sp>
      <p:sp>
        <p:nvSpPr>
          <p:cNvPr id="10" name="TextBox 9"/>
          <p:cNvSpPr txBox="1"/>
          <p:nvPr/>
        </p:nvSpPr>
        <p:spPr>
          <a:xfrm>
            <a:off x="24307800" y="13792200"/>
            <a:ext cx="5181600" cy="3416320"/>
          </a:xfrm>
          <a:prstGeom prst="rect">
            <a:avLst/>
          </a:prstGeom>
          <a:noFill/>
        </p:spPr>
        <p:txBody>
          <a:bodyPr wrap="square" lIns="91440" tIns="45720" rIns="91440" bIns="45720" rtlCol="0">
            <a:spAutoFit/>
          </a:bodyPr>
          <a:lstStyle/>
          <a:p>
            <a:pPr marL="342900" indent="-342900">
              <a:buFont typeface="Wingdings" charset="2"/>
              <a:buChar char="§"/>
            </a:pPr>
            <a:r>
              <a:rPr lang="en-US" sz="2400" dirty="0">
                <a:latin typeface="Calibri"/>
                <a:cs typeface="Calibri"/>
              </a:rPr>
              <a:t>Creating New Learning Materials and Teaching Strategies</a:t>
            </a:r>
          </a:p>
          <a:p>
            <a:pPr marL="342900" indent="-342900">
              <a:buFont typeface="Wingdings" charset="2"/>
              <a:buChar char="§"/>
            </a:pPr>
            <a:r>
              <a:rPr lang="en-US" sz="2400" dirty="0">
                <a:latin typeface="Arial"/>
                <a:cs typeface="Arial"/>
              </a:rPr>
              <a:t>Developing Faculty Expertise</a:t>
            </a:r>
          </a:p>
          <a:p>
            <a:pPr marL="342900" indent="-342900">
              <a:buFont typeface="Wingdings" charset="2"/>
              <a:buChar char="§"/>
            </a:pPr>
            <a:r>
              <a:rPr lang="en-US" sz="2400" dirty="0">
                <a:latin typeface="Arial"/>
                <a:cs typeface="Arial"/>
              </a:rPr>
              <a:t>Implementing Educational</a:t>
            </a:r>
          </a:p>
          <a:p>
            <a:pPr marL="342900" indent="-342900">
              <a:buFont typeface="Wingdings" charset="2"/>
              <a:buChar char="§"/>
            </a:pPr>
            <a:r>
              <a:rPr lang="en-US" sz="2400" dirty="0">
                <a:latin typeface="Arial"/>
                <a:cs typeface="Arial"/>
              </a:rPr>
              <a:t>Innovations</a:t>
            </a:r>
          </a:p>
          <a:p>
            <a:pPr marL="342900" indent="-342900">
              <a:buFont typeface="Wingdings" charset="2"/>
              <a:buChar char="§"/>
            </a:pPr>
            <a:r>
              <a:rPr lang="en-US" sz="2400" dirty="0">
                <a:latin typeface="Calibri"/>
                <a:cs typeface="Calibri"/>
              </a:rPr>
              <a:t>Assessing Learning and Evaluating Innovations</a:t>
            </a:r>
          </a:p>
          <a:p>
            <a:pPr marL="342900" indent="-342900">
              <a:buFont typeface="Wingdings" charset="2"/>
              <a:buChar char="§"/>
            </a:pPr>
            <a:r>
              <a:rPr lang="en-US" sz="2400" dirty="0">
                <a:latin typeface="Calibri"/>
                <a:cs typeface="Calibri"/>
              </a:rPr>
              <a:t>Research on Undergraduate STEM Teaching and Learning</a:t>
            </a:r>
          </a:p>
        </p:txBody>
      </p:sp>
      <p:sp>
        <p:nvSpPr>
          <p:cNvPr id="68" name="Rectangle 2"/>
          <p:cNvSpPr txBox="1">
            <a:spLocks noChangeArrowheads="1"/>
          </p:cNvSpPr>
          <p:nvPr/>
        </p:nvSpPr>
        <p:spPr>
          <a:xfrm>
            <a:off x="23774400" y="18059400"/>
            <a:ext cx="11887200" cy="903924"/>
          </a:xfrm>
          <a:prstGeom prst="rect">
            <a:avLst/>
          </a:prstGeom>
        </p:spPr>
        <p:txBody>
          <a:bodyPr vert="horz" lIns="493824" tIns="246912" rIns="493824" bIns="246912" rtlCol="0" anchor="ctr">
            <a:noAutofit/>
          </a:bodyPr>
          <a:lstStyle>
            <a:lvl1pPr algn="ctr" defTabSz="2469109" rtl="0" eaLnBrk="1" latinLnBrk="0" hangingPunct="1">
              <a:spcBef>
                <a:spcPct val="0"/>
              </a:spcBef>
              <a:buNone/>
              <a:defRPr sz="23800" kern="1200">
                <a:solidFill>
                  <a:schemeClr val="tx1"/>
                </a:solidFill>
                <a:latin typeface="+mj-lt"/>
                <a:ea typeface="+mj-ea"/>
                <a:cs typeface="+mj-cs"/>
              </a:defRPr>
            </a:lvl1pPr>
          </a:lstStyle>
          <a:p>
            <a:pPr algn="l"/>
            <a:r>
              <a:rPr lang="en-US" sz="3600" b="1" dirty="0">
                <a:solidFill>
                  <a:schemeClr val="accent1"/>
                </a:solidFill>
                <a:latin typeface="Arial"/>
                <a:cs typeface="Arial"/>
              </a:rPr>
              <a:t>TUES Can Support Undergraduate Research</a:t>
            </a:r>
          </a:p>
        </p:txBody>
      </p:sp>
      <p:sp>
        <p:nvSpPr>
          <p:cNvPr id="69" name="Content Placeholder 5"/>
          <p:cNvSpPr txBox="1">
            <a:spLocks/>
          </p:cNvSpPr>
          <p:nvPr/>
        </p:nvSpPr>
        <p:spPr>
          <a:xfrm>
            <a:off x="23926800" y="18897600"/>
            <a:ext cx="11582400" cy="4038600"/>
          </a:xfrm>
          <a:prstGeom prst="rect">
            <a:avLst/>
          </a:prstGeom>
        </p:spPr>
        <p:txBody>
          <a:bodyPr vert="horz" lIns="493824" tIns="246912" rIns="493824" bIns="246912" rtlCol="0">
            <a:noAutofit/>
          </a:bodyPr>
          <a:lstStyle>
            <a:lvl1pPr marL="0" indent="0" algn="ctr" defTabSz="2469109" rtl="0" eaLnBrk="1" latinLnBrk="0" hangingPunct="1">
              <a:spcBef>
                <a:spcPct val="20000"/>
              </a:spcBef>
              <a:buFont typeface="Arial"/>
              <a:buNone/>
              <a:defRPr sz="17300" kern="1200">
                <a:solidFill>
                  <a:schemeClr val="tx1">
                    <a:tint val="75000"/>
                  </a:schemeClr>
                </a:solidFill>
                <a:latin typeface="+mn-lt"/>
                <a:ea typeface="+mn-ea"/>
                <a:cs typeface="+mn-cs"/>
              </a:defRPr>
            </a:lvl1pPr>
            <a:lvl2pPr marL="2469109" indent="0" algn="ctr" defTabSz="2469109" rtl="0" eaLnBrk="1" latinLnBrk="0" hangingPunct="1">
              <a:spcBef>
                <a:spcPct val="20000"/>
              </a:spcBef>
              <a:buFont typeface="Arial"/>
              <a:buNone/>
              <a:defRPr sz="15100" kern="1200">
                <a:solidFill>
                  <a:schemeClr val="tx1">
                    <a:tint val="75000"/>
                  </a:schemeClr>
                </a:solidFill>
                <a:latin typeface="+mn-lt"/>
                <a:ea typeface="+mn-ea"/>
                <a:cs typeface="+mn-cs"/>
              </a:defRPr>
            </a:lvl2pPr>
            <a:lvl3pPr marL="4938217" indent="0" algn="ctr" defTabSz="2469109" rtl="0" eaLnBrk="1" latinLnBrk="0" hangingPunct="1">
              <a:spcBef>
                <a:spcPct val="20000"/>
              </a:spcBef>
              <a:buFont typeface="Arial"/>
              <a:buNone/>
              <a:defRPr sz="13000" kern="1200">
                <a:solidFill>
                  <a:schemeClr val="tx1">
                    <a:tint val="75000"/>
                  </a:schemeClr>
                </a:solidFill>
                <a:latin typeface="+mn-lt"/>
                <a:ea typeface="+mn-ea"/>
                <a:cs typeface="+mn-cs"/>
              </a:defRPr>
            </a:lvl3pPr>
            <a:lvl4pPr marL="7407326" indent="0" algn="ctr" defTabSz="2469109" rtl="0" eaLnBrk="1" latinLnBrk="0" hangingPunct="1">
              <a:spcBef>
                <a:spcPct val="20000"/>
              </a:spcBef>
              <a:buFont typeface="Arial"/>
              <a:buNone/>
              <a:defRPr sz="10800" kern="1200">
                <a:solidFill>
                  <a:schemeClr val="tx1">
                    <a:tint val="75000"/>
                  </a:schemeClr>
                </a:solidFill>
                <a:latin typeface="+mn-lt"/>
                <a:ea typeface="+mn-ea"/>
                <a:cs typeface="+mn-cs"/>
              </a:defRPr>
            </a:lvl4pPr>
            <a:lvl5pPr marL="9876434" indent="0" algn="ctr" defTabSz="2469109" rtl="0" eaLnBrk="1" latinLnBrk="0" hangingPunct="1">
              <a:spcBef>
                <a:spcPct val="20000"/>
              </a:spcBef>
              <a:buFont typeface="Arial"/>
              <a:buNone/>
              <a:defRPr sz="10800" kern="1200">
                <a:solidFill>
                  <a:schemeClr val="tx1">
                    <a:tint val="75000"/>
                  </a:schemeClr>
                </a:solidFill>
                <a:latin typeface="+mn-lt"/>
                <a:ea typeface="+mn-ea"/>
                <a:cs typeface="+mn-cs"/>
              </a:defRPr>
            </a:lvl5pPr>
            <a:lvl6pPr marL="12345543" indent="0" algn="ctr" defTabSz="2469109" rtl="0" eaLnBrk="1" latinLnBrk="0" hangingPunct="1">
              <a:spcBef>
                <a:spcPct val="20000"/>
              </a:spcBef>
              <a:buFont typeface="Arial"/>
              <a:buNone/>
              <a:defRPr sz="10800" kern="1200">
                <a:solidFill>
                  <a:schemeClr val="tx1">
                    <a:tint val="75000"/>
                  </a:schemeClr>
                </a:solidFill>
                <a:latin typeface="+mn-lt"/>
                <a:ea typeface="+mn-ea"/>
                <a:cs typeface="+mn-cs"/>
              </a:defRPr>
            </a:lvl6pPr>
            <a:lvl7pPr marL="14814652" indent="0" algn="ctr" defTabSz="2469109" rtl="0" eaLnBrk="1" latinLnBrk="0" hangingPunct="1">
              <a:spcBef>
                <a:spcPct val="20000"/>
              </a:spcBef>
              <a:buFont typeface="Arial"/>
              <a:buNone/>
              <a:defRPr sz="10800" kern="1200">
                <a:solidFill>
                  <a:schemeClr val="tx1">
                    <a:tint val="75000"/>
                  </a:schemeClr>
                </a:solidFill>
                <a:latin typeface="+mn-lt"/>
                <a:ea typeface="+mn-ea"/>
                <a:cs typeface="+mn-cs"/>
              </a:defRPr>
            </a:lvl7pPr>
            <a:lvl8pPr marL="17283760" indent="0" algn="ctr" defTabSz="2469109" rtl="0" eaLnBrk="1" latinLnBrk="0" hangingPunct="1">
              <a:spcBef>
                <a:spcPct val="20000"/>
              </a:spcBef>
              <a:buFont typeface="Arial"/>
              <a:buNone/>
              <a:defRPr sz="10800" kern="1200">
                <a:solidFill>
                  <a:schemeClr val="tx1">
                    <a:tint val="75000"/>
                  </a:schemeClr>
                </a:solidFill>
                <a:latin typeface="+mn-lt"/>
                <a:ea typeface="+mn-ea"/>
                <a:cs typeface="+mn-cs"/>
              </a:defRPr>
            </a:lvl8pPr>
            <a:lvl9pPr marL="19752869" indent="0" algn="ctr" defTabSz="2469109" rtl="0" eaLnBrk="1" latinLnBrk="0" hangingPunct="1">
              <a:spcBef>
                <a:spcPct val="20000"/>
              </a:spcBef>
              <a:buFont typeface="Arial"/>
              <a:buNone/>
              <a:defRPr sz="10800" kern="1200">
                <a:solidFill>
                  <a:schemeClr val="tx1">
                    <a:tint val="75000"/>
                  </a:schemeClr>
                </a:solidFill>
                <a:latin typeface="+mn-lt"/>
                <a:ea typeface="+mn-ea"/>
                <a:cs typeface="+mn-cs"/>
              </a:defRPr>
            </a:lvl9pPr>
          </a:lstStyle>
          <a:p>
            <a:pPr marL="342900" indent="-342900" algn="l">
              <a:spcBef>
                <a:spcPts val="1632"/>
              </a:spcBef>
              <a:buClr>
                <a:schemeClr val="tx1"/>
              </a:buClr>
              <a:buSzPct val="100000"/>
              <a:buFont typeface="Wingdings" charset="2"/>
              <a:buChar char="§"/>
            </a:pPr>
            <a:r>
              <a:rPr lang="en-US" sz="2200" dirty="0" smtClean="0">
                <a:solidFill>
                  <a:schemeClr val="tx1"/>
                </a:solidFill>
                <a:latin typeface="Arial"/>
                <a:ea typeface="Helvetica Neue Condensed Black"/>
                <a:cs typeface="Arial"/>
              </a:rPr>
              <a:t>Acquisition of research quality equipment and its integration into undergraduate courses, including independent research</a:t>
            </a:r>
          </a:p>
          <a:p>
            <a:pPr marL="342900" indent="-342900" algn="l">
              <a:spcBef>
                <a:spcPts val="1632"/>
              </a:spcBef>
              <a:buClr>
                <a:schemeClr val="tx1"/>
              </a:buClr>
              <a:buSzPct val="100000"/>
              <a:buFont typeface="Wingdings" charset="2"/>
              <a:buChar char="§"/>
            </a:pPr>
            <a:r>
              <a:rPr lang="en-US" sz="2200" dirty="0" smtClean="0">
                <a:solidFill>
                  <a:schemeClr val="tx1"/>
                </a:solidFill>
                <a:latin typeface="Arial"/>
                <a:ea typeface="Helvetica Neue Condensed Black"/>
                <a:cs typeface="Arial"/>
              </a:rPr>
              <a:t>Construction of lab courses and exercises that integrate advanced equipment, prepare students for research, and draw on faculty research expertise</a:t>
            </a:r>
          </a:p>
          <a:p>
            <a:pPr marL="342900" indent="-342900" algn="l">
              <a:spcBef>
                <a:spcPts val="1632"/>
              </a:spcBef>
              <a:buClr>
                <a:schemeClr val="tx1"/>
              </a:buClr>
              <a:buSzPct val="100000"/>
              <a:buFont typeface="Wingdings" charset="2"/>
              <a:buChar char="§"/>
            </a:pPr>
            <a:r>
              <a:rPr lang="en-US" sz="2200" dirty="0" smtClean="0">
                <a:solidFill>
                  <a:schemeClr val="tx1"/>
                </a:solidFill>
                <a:latin typeface="Arial"/>
                <a:ea typeface="Helvetica Neue Condensed Black"/>
                <a:cs typeface="Arial"/>
              </a:rPr>
              <a:t>Incorporation of inquiry-based projects into laboratory courses</a:t>
            </a:r>
          </a:p>
          <a:p>
            <a:pPr marL="342900" indent="-342900" algn="l">
              <a:spcBef>
                <a:spcPts val="1632"/>
              </a:spcBef>
              <a:buClr>
                <a:schemeClr val="tx1"/>
              </a:buClr>
              <a:buSzPct val="100000"/>
              <a:buFont typeface="Wingdings" charset="2"/>
              <a:buChar char="§"/>
            </a:pPr>
            <a:r>
              <a:rPr lang="en-US" sz="2200" dirty="0" smtClean="0">
                <a:solidFill>
                  <a:schemeClr val="tx1"/>
                </a:solidFill>
                <a:latin typeface="Arial"/>
                <a:ea typeface="Helvetica Neue Condensed Black"/>
                <a:cs typeface="Arial"/>
              </a:rPr>
              <a:t>Partnerships with local research and informal education institutions</a:t>
            </a:r>
          </a:p>
          <a:p>
            <a:pPr marL="342900" indent="-342900" algn="l">
              <a:spcBef>
                <a:spcPts val="1632"/>
              </a:spcBef>
              <a:buClr>
                <a:schemeClr val="tx1"/>
              </a:buClr>
              <a:buSzPct val="100000"/>
              <a:buFont typeface="Wingdings" charset="2"/>
              <a:buChar char="§"/>
            </a:pPr>
            <a:r>
              <a:rPr lang="en-US" sz="2200" dirty="0" smtClean="0">
                <a:solidFill>
                  <a:schemeClr val="tx1"/>
                </a:solidFill>
                <a:latin typeface="Arial"/>
                <a:ea typeface="Helvetica Neue Condensed Black"/>
                <a:cs typeface="Arial"/>
              </a:rPr>
              <a:t>Service learning can provide relevant problems while addressing the needs of the local community</a:t>
            </a:r>
            <a:endParaRPr lang="en-US" sz="2200" dirty="0">
              <a:solidFill>
                <a:schemeClr val="tx1"/>
              </a:solidFill>
              <a:latin typeface="Arial"/>
              <a:ea typeface="Helvetica Neue Condensed Black"/>
              <a:cs typeface="Arial"/>
            </a:endParaRPr>
          </a:p>
        </p:txBody>
      </p:sp>
      <p:sp>
        <p:nvSpPr>
          <p:cNvPr id="71" name="Rectangle 3"/>
          <p:cNvSpPr>
            <a:spLocks noChangeArrowheads="1"/>
          </p:cNvSpPr>
          <p:nvPr/>
        </p:nvSpPr>
        <p:spPr bwMode="auto">
          <a:xfrm>
            <a:off x="23850600" y="8153400"/>
            <a:ext cx="11658600" cy="434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40" tIns="45720" rIns="91440" bIns="45720"/>
          <a:lstStyle/>
          <a:p>
            <a:pPr marL="342900" indent="-342900">
              <a:lnSpc>
                <a:spcPct val="90000"/>
              </a:lnSpc>
              <a:spcBef>
                <a:spcPts val="600"/>
              </a:spcBef>
              <a:spcAft>
                <a:spcPts val="600"/>
              </a:spcAft>
            </a:pPr>
            <a:r>
              <a:rPr lang="en-US" sz="2400" i="1" dirty="0">
                <a:solidFill>
                  <a:srgbClr val="000000"/>
                </a:solidFill>
                <a:latin typeface="Arial"/>
                <a:cs typeface="Arial"/>
              </a:rPr>
              <a:t>	</a:t>
            </a:r>
            <a:r>
              <a:rPr lang="en-US" sz="2400" b="1" dirty="0" smtClean="0">
                <a:solidFill>
                  <a:srgbClr val="FFFFFF"/>
                </a:solidFill>
                <a:latin typeface="Arial"/>
                <a:cs typeface="Arial"/>
              </a:rPr>
              <a:t>Type </a:t>
            </a:r>
            <a:r>
              <a:rPr lang="en-US" sz="2400" b="1" dirty="0">
                <a:solidFill>
                  <a:srgbClr val="FFFFFF"/>
                </a:solidFill>
                <a:latin typeface="Arial"/>
                <a:cs typeface="Arial"/>
              </a:rPr>
              <a:t>1: </a:t>
            </a:r>
            <a:r>
              <a:rPr lang="en-US" sz="2400" b="1" u="sng" dirty="0">
                <a:solidFill>
                  <a:srgbClr val="FFFFFF"/>
                </a:solidFill>
                <a:latin typeface="Arial"/>
                <a:cs typeface="Arial"/>
              </a:rPr>
              <a:t>Exploratory Projects*</a:t>
            </a:r>
          </a:p>
          <a:p>
            <a:pPr lvl="1">
              <a:lnSpc>
                <a:spcPct val="90000"/>
              </a:lnSpc>
              <a:spcBef>
                <a:spcPts val="600"/>
              </a:spcBef>
              <a:spcAft>
                <a:spcPts val="600"/>
              </a:spcAft>
            </a:pPr>
            <a:r>
              <a:rPr lang="en-US" sz="2400" dirty="0">
                <a:solidFill>
                  <a:srgbClr val="FFFFFF"/>
                </a:solidFill>
                <a:latin typeface="Arial"/>
                <a:cs typeface="Arial"/>
              </a:rPr>
              <a:t>   Up to $200,000</a:t>
            </a:r>
            <a:r>
              <a:rPr lang="en-US" sz="2400" b="1" dirty="0">
                <a:solidFill>
                  <a:srgbClr val="FFFFFF"/>
                </a:solidFill>
                <a:latin typeface="Arial"/>
                <a:cs typeface="Arial"/>
              </a:rPr>
              <a:t> ($250,000 when 4-year &amp; 2-year schools collaborate)</a:t>
            </a:r>
            <a:r>
              <a:rPr lang="en-US" sz="2400" dirty="0">
                <a:solidFill>
                  <a:srgbClr val="FFFFFF"/>
                </a:solidFill>
                <a:latin typeface="Arial"/>
                <a:cs typeface="Arial"/>
              </a:rPr>
              <a:t> </a:t>
            </a:r>
          </a:p>
          <a:p>
            <a:pPr marL="742952" lvl="1" indent="-285752">
              <a:lnSpc>
                <a:spcPct val="90000"/>
              </a:lnSpc>
              <a:spcBef>
                <a:spcPts val="600"/>
              </a:spcBef>
              <a:spcAft>
                <a:spcPts val="600"/>
              </a:spcAft>
            </a:pPr>
            <a:r>
              <a:rPr lang="en-US" sz="2000" dirty="0">
                <a:solidFill>
                  <a:srgbClr val="FFFFFF"/>
                </a:solidFill>
                <a:latin typeface="Arial"/>
                <a:cs typeface="Arial"/>
              </a:rPr>
              <a:t>Type 2:  Expansion Projects</a:t>
            </a:r>
          </a:p>
          <a:p>
            <a:pPr marL="742952" lvl="1" indent="-285752">
              <a:lnSpc>
                <a:spcPct val="90000"/>
              </a:lnSpc>
              <a:spcBef>
                <a:spcPts val="600"/>
              </a:spcBef>
              <a:spcAft>
                <a:spcPts val="600"/>
              </a:spcAft>
            </a:pPr>
            <a:r>
              <a:rPr lang="en-US" sz="2000" dirty="0">
                <a:solidFill>
                  <a:srgbClr val="FFFFFF"/>
                </a:solidFill>
                <a:latin typeface="Arial"/>
                <a:cs typeface="Arial"/>
              </a:rPr>
              <a:t>	Up to $600,000; 2 to 4 years; build on smaller-scale proven ideas. Diverse users at several institutions, or work at one institution aimed at systemic change.</a:t>
            </a:r>
          </a:p>
          <a:p>
            <a:pPr marL="742952" lvl="1" indent="-285752">
              <a:lnSpc>
                <a:spcPct val="90000"/>
              </a:lnSpc>
              <a:spcBef>
                <a:spcPts val="600"/>
              </a:spcBef>
              <a:spcAft>
                <a:spcPts val="600"/>
              </a:spcAft>
            </a:pPr>
            <a:r>
              <a:rPr lang="en-US" sz="2000" dirty="0">
                <a:solidFill>
                  <a:srgbClr val="FFFFFF"/>
                </a:solidFill>
                <a:latin typeface="Arial"/>
                <a:cs typeface="Arial"/>
              </a:rPr>
              <a:t>Type 3:  Large-Scale Projects</a:t>
            </a:r>
          </a:p>
          <a:p>
            <a:pPr marL="742952" lvl="1" indent="-285752">
              <a:lnSpc>
                <a:spcPct val="90000"/>
              </a:lnSpc>
              <a:spcBef>
                <a:spcPts val="600"/>
              </a:spcBef>
              <a:spcAft>
                <a:spcPts val="600"/>
              </a:spcAft>
            </a:pPr>
            <a:r>
              <a:rPr lang="en-US" sz="2000" dirty="0">
                <a:solidFill>
                  <a:srgbClr val="FFFFFF"/>
                </a:solidFill>
                <a:latin typeface="Arial"/>
                <a:cs typeface="Arial"/>
              </a:rPr>
              <a:t>	Up to $5,000,000 over 5 years; combine proven results and mature products.  Involve several diverse institutions</a:t>
            </a:r>
          </a:p>
          <a:p>
            <a:pPr marL="742952" lvl="1" indent="-285752">
              <a:lnSpc>
                <a:spcPct val="90000"/>
              </a:lnSpc>
              <a:spcBef>
                <a:spcPts val="600"/>
              </a:spcBef>
              <a:spcAft>
                <a:spcPts val="600"/>
              </a:spcAft>
            </a:pPr>
            <a:r>
              <a:rPr lang="en-US" sz="2400" dirty="0">
                <a:solidFill>
                  <a:srgbClr val="FFFFFF"/>
                </a:solidFill>
                <a:latin typeface="Arial"/>
                <a:cs typeface="Arial"/>
              </a:rPr>
              <a:t>*</a:t>
            </a:r>
            <a:r>
              <a:rPr lang="en-US" sz="2000" dirty="0">
                <a:solidFill>
                  <a:srgbClr val="FFFFFF"/>
                </a:solidFill>
                <a:latin typeface="Arial"/>
                <a:cs typeface="Arial"/>
              </a:rPr>
              <a:t> </a:t>
            </a:r>
            <a:r>
              <a:rPr lang="en-US" sz="2200" b="1" dirty="0">
                <a:solidFill>
                  <a:srgbClr val="FFFFFF"/>
                </a:solidFill>
                <a:latin typeface="Arial"/>
                <a:cs typeface="Arial"/>
              </a:rPr>
              <a:t>Recommended to test new ideas and approaches, pilot new strategies and curricula.  Primary impact is on your own campus, but addressing important problems in the discipline, with proactive dissemination/faculty </a:t>
            </a:r>
            <a:r>
              <a:rPr lang="en-US" sz="2200" b="1" dirty="0" smtClean="0">
                <a:solidFill>
                  <a:srgbClr val="FFFFFF"/>
                </a:solidFill>
                <a:latin typeface="Arial"/>
                <a:cs typeface="Arial"/>
              </a:rPr>
              <a:t>development.</a:t>
            </a:r>
            <a:endParaRPr lang="en-US" sz="2200" b="1" dirty="0">
              <a:solidFill>
                <a:srgbClr val="FFFFFF"/>
              </a:solidFill>
              <a:latin typeface="Arial"/>
              <a:cs typeface="Arial"/>
            </a:endParaRPr>
          </a:p>
        </p:txBody>
      </p:sp>
      <p:sp>
        <p:nvSpPr>
          <p:cNvPr id="72" name="Content Placeholder 2"/>
          <p:cNvSpPr txBox="1">
            <a:spLocks/>
          </p:cNvSpPr>
          <p:nvPr/>
        </p:nvSpPr>
        <p:spPr>
          <a:xfrm>
            <a:off x="11734800" y="20269200"/>
            <a:ext cx="11277600" cy="2819400"/>
          </a:xfrm>
          <a:prstGeom prst="rect">
            <a:avLst/>
          </a:prstGeom>
          <a:noFill/>
        </p:spPr>
        <p:txBody>
          <a:bodyPr vert="horz" lIns="493824" tIns="246912" rIns="493824" bIns="246912" rtlCol="0">
            <a:noAutofit/>
          </a:bodyPr>
          <a:lstStyle>
            <a:lvl1pPr marL="0" indent="0" algn="ctr" defTabSz="2469109" rtl="0" eaLnBrk="1" latinLnBrk="0" hangingPunct="1">
              <a:spcBef>
                <a:spcPct val="20000"/>
              </a:spcBef>
              <a:buFont typeface="Arial"/>
              <a:buNone/>
              <a:defRPr sz="17300" kern="1200">
                <a:solidFill>
                  <a:schemeClr val="tx1">
                    <a:tint val="75000"/>
                  </a:schemeClr>
                </a:solidFill>
                <a:latin typeface="+mn-lt"/>
                <a:ea typeface="+mn-ea"/>
                <a:cs typeface="+mn-cs"/>
              </a:defRPr>
            </a:lvl1pPr>
            <a:lvl2pPr marL="2469109" indent="0" algn="ctr" defTabSz="2469109" rtl="0" eaLnBrk="1" latinLnBrk="0" hangingPunct="1">
              <a:spcBef>
                <a:spcPct val="20000"/>
              </a:spcBef>
              <a:buFont typeface="Arial"/>
              <a:buNone/>
              <a:defRPr sz="15100" kern="1200">
                <a:solidFill>
                  <a:schemeClr val="tx1">
                    <a:tint val="75000"/>
                  </a:schemeClr>
                </a:solidFill>
                <a:latin typeface="+mn-lt"/>
                <a:ea typeface="+mn-ea"/>
                <a:cs typeface="+mn-cs"/>
              </a:defRPr>
            </a:lvl2pPr>
            <a:lvl3pPr marL="4938217" indent="0" algn="ctr" defTabSz="2469109" rtl="0" eaLnBrk="1" latinLnBrk="0" hangingPunct="1">
              <a:spcBef>
                <a:spcPct val="20000"/>
              </a:spcBef>
              <a:buFont typeface="Arial"/>
              <a:buNone/>
              <a:defRPr sz="13000" kern="1200">
                <a:solidFill>
                  <a:schemeClr val="tx1">
                    <a:tint val="75000"/>
                  </a:schemeClr>
                </a:solidFill>
                <a:latin typeface="+mn-lt"/>
                <a:ea typeface="+mn-ea"/>
                <a:cs typeface="+mn-cs"/>
              </a:defRPr>
            </a:lvl3pPr>
            <a:lvl4pPr marL="7407326" indent="0" algn="ctr" defTabSz="2469109" rtl="0" eaLnBrk="1" latinLnBrk="0" hangingPunct="1">
              <a:spcBef>
                <a:spcPct val="20000"/>
              </a:spcBef>
              <a:buFont typeface="Arial"/>
              <a:buNone/>
              <a:defRPr sz="10800" kern="1200">
                <a:solidFill>
                  <a:schemeClr val="tx1">
                    <a:tint val="75000"/>
                  </a:schemeClr>
                </a:solidFill>
                <a:latin typeface="+mn-lt"/>
                <a:ea typeface="+mn-ea"/>
                <a:cs typeface="+mn-cs"/>
              </a:defRPr>
            </a:lvl4pPr>
            <a:lvl5pPr marL="9876434" indent="0" algn="ctr" defTabSz="2469109" rtl="0" eaLnBrk="1" latinLnBrk="0" hangingPunct="1">
              <a:spcBef>
                <a:spcPct val="20000"/>
              </a:spcBef>
              <a:buFont typeface="Arial"/>
              <a:buNone/>
              <a:defRPr sz="10800" kern="1200">
                <a:solidFill>
                  <a:schemeClr val="tx1">
                    <a:tint val="75000"/>
                  </a:schemeClr>
                </a:solidFill>
                <a:latin typeface="+mn-lt"/>
                <a:ea typeface="+mn-ea"/>
                <a:cs typeface="+mn-cs"/>
              </a:defRPr>
            </a:lvl5pPr>
            <a:lvl6pPr marL="12345543" indent="0" algn="ctr" defTabSz="2469109" rtl="0" eaLnBrk="1" latinLnBrk="0" hangingPunct="1">
              <a:spcBef>
                <a:spcPct val="20000"/>
              </a:spcBef>
              <a:buFont typeface="Arial"/>
              <a:buNone/>
              <a:defRPr sz="10800" kern="1200">
                <a:solidFill>
                  <a:schemeClr val="tx1">
                    <a:tint val="75000"/>
                  </a:schemeClr>
                </a:solidFill>
                <a:latin typeface="+mn-lt"/>
                <a:ea typeface="+mn-ea"/>
                <a:cs typeface="+mn-cs"/>
              </a:defRPr>
            </a:lvl6pPr>
            <a:lvl7pPr marL="14814652" indent="0" algn="ctr" defTabSz="2469109" rtl="0" eaLnBrk="1" latinLnBrk="0" hangingPunct="1">
              <a:spcBef>
                <a:spcPct val="20000"/>
              </a:spcBef>
              <a:buFont typeface="Arial"/>
              <a:buNone/>
              <a:defRPr sz="10800" kern="1200">
                <a:solidFill>
                  <a:schemeClr val="tx1">
                    <a:tint val="75000"/>
                  </a:schemeClr>
                </a:solidFill>
                <a:latin typeface="+mn-lt"/>
                <a:ea typeface="+mn-ea"/>
                <a:cs typeface="+mn-cs"/>
              </a:defRPr>
            </a:lvl7pPr>
            <a:lvl8pPr marL="17283760" indent="0" algn="ctr" defTabSz="2469109" rtl="0" eaLnBrk="1" latinLnBrk="0" hangingPunct="1">
              <a:spcBef>
                <a:spcPct val="20000"/>
              </a:spcBef>
              <a:buFont typeface="Arial"/>
              <a:buNone/>
              <a:defRPr sz="10800" kern="1200">
                <a:solidFill>
                  <a:schemeClr val="tx1">
                    <a:tint val="75000"/>
                  </a:schemeClr>
                </a:solidFill>
                <a:latin typeface="+mn-lt"/>
                <a:ea typeface="+mn-ea"/>
                <a:cs typeface="+mn-cs"/>
              </a:defRPr>
            </a:lvl8pPr>
            <a:lvl9pPr marL="19752869" indent="0" algn="ctr" defTabSz="2469109" rtl="0" eaLnBrk="1" latinLnBrk="0" hangingPunct="1">
              <a:spcBef>
                <a:spcPct val="20000"/>
              </a:spcBef>
              <a:buFont typeface="Arial"/>
              <a:buNone/>
              <a:defRPr sz="10800" kern="1200">
                <a:solidFill>
                  <a:schemeClr val="tx1">
                    <a:tint val="75000"/>
                  </a:schemeClr>
                </a:solidFill>
                <a:latin typeface="+mn-lt"/>
                <a:ea typeface="+mn-ea"/>
                <a:cs typeface="+mn-cs"/>
              </a:defRPr>
            </a:lvl9pPr>
          </a:lstStyle>
          <a:p>
            <a:pPr algn="l">
              <a:spcBef>
                <a:spcPts val="0"/>
              </a:spcBef>
              <a:spcAft>
                <a:spcPts val="600"/>
              </a:spcAft>
            </a:pPr>
            <a:r>
              <a:rPr lang="en-US" sz="2000" b="1" dirty="0">
                <a:solidFill>
                  <a:srgbClr val="FFFFFF"/>
                </a:solidFill>
                <a:latin typeface="Arial"/>
                <a:cs typeface="Arial"/>
              </a:rPr>
              <a:t>1118679 James Hewlett, Finger Lakes Community College</a:t>
            </a:r>
          </a:p>
          <a:p>
            <a:pPr algn="l">
              <a:spcBef>
                <a:spcPts val="0"/>
              </a:spcBef>
              <a:spcAft>
                <a:spcPts val="600"/>
              </a:spcAft>
            </a:pPr>
            <a:r>
              <a:rPr lang="en-US" sz="2000" b="1" dirty="0">
                <a:solidFill>
                  <a:srgbClr val="FFFFFF"/>
                </a:solidFill>
                <a:latin typeface="Arial"/>
                <a:cs typeface="Arial"/>
              </a:rPr>
              <a:t>The Community College Undergraduate Research Initiative</a:t>
            </a:r>
          </a:p>
          <a:p>
            <a:pPr algn="l">
              <a:spcBef>
                <a:spcPts val="0"/>
              </a:spcBef>
              <a:spcAft>
                <a:spcPts val="600"/>
              </a:spcAft>
            </a:pPr>
            <a:r>
              <a:rPr lang="en-US" sz="1800" b="1" dirty="0">
                <a:solidFill>
                  <a:srgbClr val="FFFFFF"/>
                </a:solidFill>
                <a:latin typeface="Arial"/>
                <a:cs typeface="Arial"/>
              </a:rPr>
              <a:t>This project </a:t>
            </a:r>
            <a:r>
              <a:rPr lang="en-US" sz="1800" dirty="0">
                <a:solidFill>
                  <a:srgbClr val="FFFFFF"/>
                </a:solidFill>
                <a:latin typeface="Arial"/>
                <a:cs typeface="Arial"/>
              </a:rPr>
              <a:t>is a national consortium of community colleges, four-year schools, government agencies, and private organizations dedicated to the development, implementation, and assessment of a sustainable model for integrating an undergraduate research (UR) experience into community college biology curriculum. In partnership with the Council on Undergraduate Research (CUR), CCURI has developed a fully-integrated model for integrating undergraduate research at a community college. </a:t>
            </a:r>
          </a:p>
        </p:txBody>
      </p:sp>
      <p:sp>
        <p:nvSpPr>
          <p:cNvPr id="73" name="Content Placeholder 2"/>
          <p:cNvSpPr txBox="1">
            <a:spLocks/>
          </p:cNvSpPr>
          <p:nvPr/>
        </p:nvSpPr>
        <p:spPr>
          <a:xfrm>
            <a:off x="11734800" y="17983200"/>
            <a:ext cx="11125200" cy="2362200"/>
          </a:xfrm>
          <a:prstGeom prst="rect">
            <a:avLst/>
          </a:prstGeom>
          <a:noFill/>
        </p:spPr>
        <p:txBody>
          <a:bodyPr vert="horz" lIns="493824" tIns="246912" rIns="493824" bIns="246912" rtlCol="0">
            <a:noAutofit/>
          </a:bodyPr>
          <a:lstStyle>
            <a:lvl1pPr marL="0" indent="0" algn="ctr" defTabSz="2469109" rtl="0" eaLnBrk="1" latinLnBrk="0" hangingPunct="1">
              <a:spcBef>
                <a:spcPct val="20000"/>
              </a:spcBef>
              <a:buFont typeface="Arial"/>
              <a:buNone/>
              <a:defRPr sz="17300" kern="1200">
                <a:solidFill>
                  <a:schemeClr val="tx1">
                    <a:tint val="75000"/>
                  </a:schemeClr>
                </a:solidFill>
                <a:latin typeface="+mn-lt"/>
                <a:ea typeface="+mn-ea"/>
                <a:cs typeface="+mn-cs"/>
              </a:defRPr>
            </a:lvl1pPr>
            <a:lvl2pPr marL="2469109" indent="0" algn="ctr" defTabSz="2469109" rtl="0" eaLnBrk="1" latinLnBrk="0" hangingPunct="1">
              <a:spcBef>
                <a:spcPct val="20000"/>
              </a:spcBef>
              <a:buFont typeface="Arial"/>
              <a:buNone/>
              <a:defRPr sz="15100" kern="1200">
                <a:solidFill>
                  <a:schemeClr val="tx1">
                    <a:tint val="75000"/>
                  </a:schemeClr>
                </a:solidFill>
                <a:latin typeface="+mn-lt"/>
                <a:ea typeface="+mn-ea"/>
                <a:cs typeface="+mn-cs"/>
              </a:defRPr>
            </a:lvl2pPr>
            <a:lvl3pPr marL="4938217" indent="0" algn="ctr" defTabSz="2469109" rtl="0" eaLnBrk="1" latinLnBrk="0" hangingPunct="1">
              <a:spcBef>
                <a:spcPct val="20000"/>
              </a:spcBef>
              <a:buFont typeface="Arial"/>
              <a:buNone/>
              <a:defRPr sz="13000" kern="1200">
                <a:solidFill>
                  <a:schemeClr val="tx1">
                    <a:tint val="75000"/>
                  </a:schemeClr>
                </a:solidFill>
                <a:latin typeface="+mn-lt"/>
                <a:ea typeface="+mn-ea"/>
                <a:cs typeface="+mn-cs"/>
              </a:defRPr>
            </a:lvl3pPr>
            <a:lvl4pPr marL="7407326" indent="0" algn="ctr" defTabSz="2469109" rtl="0" eaLnBrk="1" latinLnBrk="0" hangingPunct="1">
              <a:spcBef>
                <a:spcPct val="20000"/>
              </a:spcBef>
              <a:buFont typeface="Arial"/>
              <a:buNone/>
              <a:defRPr sz="10800" kern="1200">
                <a:solidFill>
                  <a:schemeClr val="tx1">
                    <a:tint val="75000"/>
                  </a:schemeClr>
                </a:solidFill>
                <a:latin typeface="+mn-lt"/>
                <a:ea typeface="+mn-ea"/>
                <a:cs typeface="+mn-cs"/>
              </a:defRPr>
            </a:lvl4pPr>
            <a:lvl5pPr marL="9876434" indent="0" algn="ctr" defTabSz="2469109" rtl="0" eaLnBrk="1" latinLnBrk="0" hangingPunct="1">
              <a:spcBef>
                <a:spcPct val="20000"/>
              </a:spcBef>
              <a:buFont typeface="Arial"/>
              <a:buNone/>
              <a:defRPr sz="10800" kern="1200">
                <a:solidFill>
                  <a:schemeClr val="tx1">
                    <a:tint val="75000"/>
                  </a:schemeClr>
                </a:solidFill>
                <a:latin typeface="+mn-lt"/>
                <a:ea typeface="+mn-ea"/>
                <a:cs typeface="+mn-cs"/>
              </a:defRPr>
            </a:lvl5pPr>
            <a:lvl6pPr marL="12345543" indent="0" algn="ctr" defTabSz="2469109" rtl="0" eaLnBrk="1" latinLnBrk="0" hangingPunct="1">
              <a:spcBef>
                <a:spcPct val="20000"/>
              </a:spcBef>
              <a:buFont typeface="Arial"/>
              <a:buNone/>
              <a:defRPr sz="10800" kern="1200">
                <a:solidFill>
                  <a:schemeClr val="tx1">
                    <a:tint val="75000"/>
                  </a:schemeClr>
                </a:solidFill>
                <a:latin typeface="+mn-lt"/>
                <a:ea typeface="+mn-ea"/>
                <a:cs typeface="+mn-cs"/>
              </a:defRPr>
            </a:lvl6pPr>
            <a:lvl7pPr marL="14814652" indent="0" algn="ctr" defTabSz="2469109" rtl="0" eaLnBrk="1" latinLnBrk="0" hangingPunct="1">
              <a:spcBef>
                <a:spcPct val="20000"/>
              </a:spcBef>
              <a:buFont typeface="Arial"/>
              <a:buNone/>
              <a:defRPr sz="10800" kern="1200">
                <a:solidFill>
                  <a:schemeClr val="tx1">
                    <a:tint val="75000"/>
                  </a:schemeClr>
                </a:solidFill>
                <a:latin typeface="+mn-lt"/>
                <a:ea typeface="+mn-ea"/>
                <a:cs typeface="+mn-cs"/>
              </a:defRPr>
            </a:lvl7pPr>
            <a:lvl8pPr marL="17283760" indent="0" algn="ctr" defTabSz="2469109" rtl="0" eaLnBrk="1" latinLnBrk="0" hangingPunct="1">
              <a:spcBef>
                <a:spcPct val="20000"/>
              </a:spcBef>
              <a:buFont typeface="Arial"/>
              <a:buNone/>
              <a:defRPr sz="10800" kern="1200">
                <a:solidFill>
                  <a:schemeClr val="tx1">
                    <a:tint val="75000"/>
                  </a:schemeClr>
                </a:solidFill>
                <a:latin typeface="+mn-lt"/>
                <a:ea typeface="+mn-ea"/>
                <a:cs typeface="+mn-cs"/>
              </a:defRPr>
            </a:lvl8pPr>
            <a:lvl9pPr marL="19752869" indent="0" algn="ctr" defTabSz="2469109" rtl="0" eaLnBrk="1" latinLnBrk="0" hangingPunct="1">
              <a:spcBef>
                <a:spcPct val="20000"/>
              </a:spcBef>
              <a:buFont typeface="Arial"/>
              <a:buNone/>
              <a:defRPr sz="10800" kern="1200">
                <a:solidFill>
                  <a:schemeClr val="tx1">
                    <a:tint val="75000"/>
                  </a:schemeClr>
                </a:solidFill>
                <a:latin typeface="+mn-lt"/>
                <a:ea typeface="+mn-ea"/>
                <a:cs typeface="+mn-cs"/>
              </a:defRPr>
            </a:lvl9pPr>
          </a:lstStyle>
          <a:p>
            <a:pPr algn="l">
              <a:spcBef>
                <a:spcPts val="0"/>
              </a:spcBef>
              <a:spcAft>
                <a:spcPts val="600"/>
              </a:spcAft>
            </a:pPr>
            <a:r>
              <a:rPr lang="en-US" sz="2000" b="1" dirty="0">
                <a:solidFill>
                  <a:srgbClr val="FFFFFF"/>
                </a:solidFill>
                <a:latin typeface="Arial"/>
                <a:cs typeface="Arial"/>
              </a:rPr>
              <a:t>1123181: David Bahr, Washington State University</a:t>
            </a:r>
            <a:endParaRPr lang="en-US" sz="2000" dirty="0">
              <a:solidFill>
                <a:srgbClr val="FFFFFF"/>
              </a:solidFill>
              <a:latin typeface="Arial"/>
              <a:cs typeface="Arial"/>
            </a:endParaRPr>
          </a:p>
          <a:p>
            <a:pPr algn="l">
              <a:spcBef>
                <a:spcPts val="0"/>
              </a:spcBef>
              <a:spcAft>
                <a:spcPts val="600"/>
              </a:spcAft>
            </a:pPr>
            <a:r>
              <a:rPr lang="en-US" sz="2000" b="1" dirty="0">
                <a:solidFill>
                  <a:srgbClr val="FFFFFF"/>
                </a:solidFill>
                <a:latin typeface="Arial"/>
                <a:cs typeface="Arial"/>
              </a:rPr>
              <a:t>Collaborative Proposal: EURO: Enhancing Undergraduate Research Opportunities </a:t>
            </a:r>
          </a:p>
          <a:p>
            <a:pPr algn="l"/>
            <a:r>
              <a:rPr lang="en-US" sz="1800" dirty="0">
                <a:solidFill>
                  <a:srgbClr val="FFFFFF"/>
                </a:solidFill>
                <a:latin typeface="Arial"/>
                <a:cs typeface="Arial"/>
              </a:rPr>
              <a:t>This project is developing a collaborative approach to increasing early undergraduate participation in significant research activities through courses and programs designed to teach general research skills. By focusing on "research oriented" or "research skills" experiences, more students can be economically included early in their undergraduate studies.</a:t>
            </a:r>
          </a:p>
        </p:txBody>
      </p:sp>
      <p:sp>
        <p:nvSpPr>
          <p:cNvPr id="11" name="TextBox 10"/>
          <p:cNvSpPr txBox="1"/>
          <p:nvPr/>
        </p:nvSpPr>
        <p:spPr>
          <a:xfrm>
            <a:off x="12115800" y="16840200"/>
            <a:ext cx="8752516" cy="1200329"/>
          </a:xfrm>
          <a:prstGeom prst="rect">
            <a:avLst/>
          </a:prstGeom>
          <a:noFill/>
        </p:spPr>
        <p:txBody>
          <a:bodyPr wrap="none" lIns="91440" tIns="45720" rIns="91440" bIns="45720" rtlCol="0">
            <a:spAutoFit/>
          </a:bodyPr>
          <a:lstStyle/>
          <a:p>
            <a:r>
              <a:rPr lang="en-US" sz="3600" b="1" dirty="0" smtClean="0">
                <a:solidFill>
                  <a:schemeClr val="accent1"/>
                </a:solidFill>
              </a:rPr>
              <a:t>The TUES </a:t>
            </a:r>
            <a:r>
              <a:rPr lang="en-US" sz="3600" b="1" dirty="0">
                <a:solidFill>
                  <a:schemeClr val="accent1"/>
                </a:solidFill>
              </a:rPr>
              <a:t>Program and Undergraduate </a:t>
            </a:r>
          </a:p>
          <a:p>
            <a:r>
              <a:rPr lang="en-US" sz="3600" b="1" dirty="0">
                <a:solidFill>
                  <a:schemeClr val="accent1"/>
                </a:solidFill>
              </a:rPr>
              <a:t>Research at </a:t>
            </a:r>
            <a:r>
              <a:rPr lang="en-US" sz="3600" b="1" dirty="0" smtClean="0">
                <a:solidFill>
                  <a:schemeClr val="accent1"/>
                </a:solidFill>
              </a:rPr>
              <a:t>Two-Year </a:t>
            </a:r>
            <a:r>
              <a:rPr lang="en-US" sz="3600" b="1" dirty="0">
                <a:solidFill>
                  <a:schemeClr val="accent1"/>
                </a:solidFill>
              </a:rPr>
              <a:t>Colleges</a:t>
            </a:r>
          </a:p>
        </p:txBody>
      </p:sp>
      <p:sp>
        <p:nvSpPr>
          <p:cNvPr id="12" name="TextBox 11"/>
          <p:cNvSpPr txBox="1"/>
          <p:nvPr/>
        </p:nvSpPr>
        <p:spPr>
          <a:xfrm>
            <a:off x="9601200" y="24155400"/>
            <a:ext cx="5105400" cy="2862322"/>
          </a:xfrm>
          <a:prstGeom prst="rect">
            <a:avLst/>
          </a:prstGeom>
          <a:noFill/>
        </p:spPr>
        <p:txBody>
          <a:bodyPr wrap="square" rtlCol="0">
            <a:spAutoFit/>
          </a:bodyPr>
          <a:lstStyle/>
          <a:p>
            <a:r>
              <a:rPr lang="en-US" sz="3600" dirty="0">
                <a:solidFill>
                  <a:schemeClr val="accent2"/>
                </a:solidFill>
              </a:rPr>
              <a:t>R</a:t>
            </a:r>
            <a:r>
              <a:rPr lang="en-US" sz="3200" dirty="0"/>
              <a:t>esources to</a:t>
            </a:r>
          </a:p>
          <a:p>
            <a:r>
              <a:rPr lang="en-US" sz="3600" dirty="0">
                <a:solidFill>
                  <a:srgbClr val="DD8047"/>
                </a:solidFill>
              </a:rPr>
              <a:t>T</a:t>
            </a:r>
            <a:r>
              <a:rPr lang="en-US" sz="3200" dirty="0"/>
              <a:t>ransform</a:t>
            </a:r>
          </a:p>
          <a:p>
            <a:r>
              <a:rPr lang="en-US" sz="3600" dirty="0">
                <a:solidFill>
                  <a:srgbClr val="DD8047"/>
                </a:solidFill>
              </a:rPr>
              <a:t>U</a:t>
            </a:r>
            <a:r>
              <a:rPr lang="en-US" sz="3200" dirty="0"/>
              <a:t>ndergraduate</a:t>
            </a:r>
          </a:p>
          <a:p>
            <a:r>
              <a:rPr lang="en-US" sz="3600" dirty="0" err="1">
                <a:solidFill>
                  <a:srgbClr val="DD8047"/>
                </a:solidFill>
              </a:rPr>
              <a:t>GEO</a:t>
            </a:r>
            <a:r>
              <a:rPr lang="en-US" sz="3200" dirty="0" err="1"/>
              <a:t>science</a:t>
            </a:r>
            <a:endParaRPr lang="en-US" sz="3200" dirty="0"/>
          </a:p>
          <a:p>
            <a:r>
              <a:rPr lang="en-US" sz="3600" dirty="0" err="1" smtClean="0">
                <a:solidFill>
                  <a:srgbClr val="DD8047"/>
                </a:solidFill>
              </a:rPr>
              <a:t>ED</a:t>
            </a:r>
            <a:r>
              <a:rPr lang="en-US" sz="3200" dirty="0" err="1" smtClean="0"/>
              <a:t>ucation</a:t>
            </a:r>
            <a:endParaRPr lang="en-US" sz="3200" dirty="0"/>
          </a:p>
        </p:txBody>
      </p:sp>
      <p:pic>
        <p:nvPicPr>
          <p:cNvPr id="13" name="Picture 12" descr="USF2clr.vert.eps"/>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505200" y="24384000"/>
            <a:ext cx="1905000" cy="1345734"/>
          </a:xfrm>
          <a:prstGeom prst="rect">
            <a:avLst/>
          </a:prstGeom>
        </p:spPr>
      </p:pic>
      <p:sp>
        <p:nvSpPr>
          <p:cNvPr id="14" name="TextBox 13"/>
          <p:cNvSpPr txBox="1"/>
          <p:nvPr/>
        </p:nvSpPr>
        <p:spPr>
          <a:xfrm>
            <a:off x="13792200" y="24231600"/>
            <a:ext cx="13944600" cy="2831544"/>
          </a:xfrm>
          <a:prstGeom prst="rect">
            <a:avLst/>
          </a:prstGeom>
          <a:noFill/>
        </p:spPr>
        <p:txBody>
          <a:bodyPr wrap="square" rtlCol="0">
            <a:spAutoFit/>
          </a:bodyPr>
          <a:lstStyle/>
          <a:p>
            <a:r>
              <a:rPr lang="en-US" sz="2400" b="1" dirty="0">
                <a:solidFill>
                  <a:srgbClr val="DD8047"/>
                </a:solidFill>
              </a:rPr>
              <a:t>Resources to Transform Undergraduate Geoscience Education </a:t>
            </a:r>
            <a:r>
              <a:rPr lang="en-US" sz="2200" dirty="0">
                <a:solidFill>
                  <a:schemeClr val="bg2"/>
                </a:solidFill>
              </a:rPr>
              <a:t>is providing digital resources and faculty workshops aimed at building capacity within the geosciences community to increase both the quantity and quality of grant proposals submitted to the NSF TUES* program and other NSF educational programs. The project is delivering proposal writing workshops at sectional and regional geoscience conferences and workshops held at Buffalo State (June 2012) and University of South Florida (June 2013) aimed at earth, oceans, atmospheric, environmental, and geospatial science faculty from research and comprehensive universities and two- and four-year colleges. All geoscience faculty are encouraged to participate and faculty with limited or no previous NSF education funding will be given priority at the two summer workshops</a:t>
            </a:r>
            <a:r>
              <a:rPr lang="en-US" sz="2200" dirty="0" smtClean="0">
                <a:solidFill>
                  <a:schemeClr val="bg2"/>
                </a:solidFill>
              </a:rPr>
              <a:t>.</a:t>
            </a:r>
            <a:endParaRPr lang="en-US" sz="2200" dirty="0">
              <a:solidFill>
                <a:schemeClr val="bg2"/>
              </a:solidFill>
            </a:endParaRPr>
          </a:p>
        </p:txBody>
      </p:sp>
      <p:sp>
        <p:nvSpPr>
          <p:cNvPr id="15" name="TextBox 14"/>
          <p:cNvSpPr txBox="1"/>
          <p:nvPr/>
        </p:nvSpPr>
        <p:spPr>
          <a:xfrm>
            <a:off x="28727400" y="24155400"/>
            <a:ext cx="7315200" cy="2846933"/>
          </a:xfrm>
          <a:prstGeom prst="rect">
            <a:avLst/>
          </a:prstGeom>
          <a:noFill/>
        </p:spPr>
        <p:txBody>
          <a:bodyPr wrap="square" rtlCol="0">
            <a:spAutoFit/>
          </a:bodyPr>
          <a:lstStyle/>
          <a:p>
            <a:pPr>
              <a:spcBef>
                <a:spcPts val="600"/>
              </a:spcBef>
              <a:spcAft>
                <a:spcPts val="600"/>
              </a:spcAft>
            </a:pPr>
            <a:r>
              <a:rPr lang="en-US" sz="3200" b="1" dirty="0" smtClean="0">
                <a:solidFill>
                  <a:schemeClr val="accent2"/>
                </a:solidFill>
              </a:rPr>
              <a:t>Information Session</a:t>
            </a:r>
            <a:endParaRPr lang="en-US" sz="3200" b="1" dirty="0">
              <a:solidFill>
                <a:schemeClr val="accent2"/>
              </a:solidFill>
            </a:endParaRPr>
          </a:p>
          <a:p>
            <a:pPr>
              <a:spcBef>
                <a:spcPts val="600"/>
              </a:spcBef>
              <a:spcAft>
                <a:spcPts val="600"/>
              </a:spcAft>
            </a:pPr>
            <a:r>
              <a:rPr lang="en-US" sz="2800" b="1" dirty="0">
                <a:solidFill>
                  <a:srgbClr val="775F55"/>
                </a:solidFill>
              </a:rPr>
              <a:t>American Geophysical </a:t>
            </a:r>
            <a:r>
              <a:rPr lang="en-US" sz="2800" b="1" dirty="0" smtClean="0">
                <a:solidFill>
                  <a:srgbClr val="775F55"/>
                </a:solidFill>
              </a:rPr>
              <a:t>Union Fall Meeting</a:t>
            </a:r>
            <a:endParaRPr lang="en-US" sz="2800" b="1" dirty="0">
              <a:solidFill>
                <a:srgbClr val="775F55"/>
              </a:solidFill>
            </a:endParaRPr>
          </a:p>
          <a:p>
            <a:pPr>
              <a:spcBef>
                <a:spcPts val="600"/>
              </a:spcBef>
              <a:spcAft>
                <a:spcPts val="0"/>
              </a:spcAft>
            </a:pPr>
            <a:r>
              <a:rPr lang="en-US" sz="2800" b="1" dirty="0">
                <a:solidFill>
                  <a:srgbClr val="775F55"/>
                </a:solidFill>
              </a:rPr>
              <a:t>December 6, </a:t>
            </a:r>
            <a:r>
              <a:rPr lang="en-US" sz="2800" b="1" dirty="0" smtClean="0">
                <a:solidFill>
                  <a:srgbClr val="775F55"/>
                </a:solidFill>
              </a:rPr>
              <a:t>2011, 12</a:t>
            </a:r>
            <a:r>
              <a:rPr lang="en-US" sz="2800" b="1" dirty="0">
                <a:solidFill>
                  <a:srgbClr val="775F55"/>
                </a:solidFill>
              </a:rPr>
              <a:t>:30 - 1:30 p.m.</a:t>
            </a:r>
          </a:p>
          <a:p>
            <a:pPr>
              <a:spcBef>
                <a:spcPts val="600"/>
              </a:spcBef>
              <a:spcAft>
                <a:spcPts val="0"/>
              </a:spcAft>
            </a:pPr>
            <a:r>
              <a:rPr lang="en-US" sz="2800" b="1" dirty="0" err="1">
                <a:solidFill>
                  <a:srgbClr val="775F55"/>
                </a:solidFill>
              </a:rPr>
              <a:t>Moscone</a:t>
            </a:r>
            <a:r>
              <a:rPr lang="en-US" sz="2800" b="1" dirty="0">
                <a:solidFill>
                  <a:srgbClr val="775F55"/>
                </a:solidFill>
              </a:rPr>
              <a:t> North</a:t>
            </a:r>
            <a:r>
              <a:rPr lang="en-US" sz="2800" b="1" dirty="0" smtClean="0">
                <a:solidFill>
                  <a:srgbClr val="775F55"/>
                </a:solidFill>
              </a:rPr>
              <a:t>, Room 124</a:t>
            </a:r>
            <a:endParaRPr lang="en-US" sz="2800" b="1" dirty="0">
              <a:solidFill>
                <a:srgbClr val="775F55"/>
              </a:solidFill>
            </a:endParaRPr>
          </a:p>
          <a:p>
            <a:pPr>
              <a:spcBef>
                <a:spcPts val="1200"/>
              </a:spcBef>
              <a:spcAft>
                <a:spcPts val="600"/>
              </a:spcAft>
            </a:pPr>
            <a:r>
              <a:rPr lang="en-US" sz="2800" b="1" dirty="0">
                <a:solidFill>
                  <a:srgbClr val="775F55"/>
                </a:solidFill>
              </a:rPr>
              <a:t>Light lunch provided</a:t>
            </a:r>
            <a:r>
              <a:rPr lang="en-US" sz="2800" b="1" dirty="0" smtClean="0">
                <a:solidFill>
                  <a:srgbClr val="775F55"/>
                </a:solidFill>
              </a:rPr>
              <a:t>.</a:t>
            </a:r>
            <a:endParaRPr lang="en-US" sz="2800" b="1" dirty="0">
              <a:solidFill>
                <a:srgbClr val="775F55"/>
              </a:solidFill>
            </a:endParaRPr>
          </a:p>
        </p:txBody>
      </p:sp>
      <p:pic>
        <p:nvPicPr>
          <p:cNvPr id="80" name="Picture 79" descr="nsf1.gif"/>
          <p:cNvPicPr>
            <a:picLocks noChangeAspect="1"/>
          </p:cNvPicPr>
          <p:nvPr/>
        </p:nvPicPr>
        <p:blipFill>
          <a:blip r:embed="rId6" cstate="print"/>
          <a:stretch>
            <a:fillRect/>
          </a:stretch>
        </p:blipFill>
        <p:spPr>
          <a:xfrm>
            <a:off x="381000" y="24460200"/>
            <a:ext cx="2362200" cy="2362200"/>
          </a:xfrm>
          <a:prstGeom prst="rect">
            <a:avLst/>
          </a:prstGeom>
        </p:spPr>
      </p:pic>
      <p:sp>
        <p:nvSpPr>
          <p:cNvPr id="16" name="TextBox 15"/>
          <p:cNvSpPr txBox="1"/>
          <p:nvPr/>
        </p:nvSpPr>
        <p:spPr>
          <a:xfrm>
            <a:off x="6477000" y="25298400"/>
            <a:ext cx="2286000" cy="1569660"/>
          </a:xfrm>
          <a:prstGeom prst="rect">
            <a:avLst/>
          </a:prstGeom>
          <a:noFill/>
        </p:spPr>
        <p:txBody>
          <a:bodyPr wrap="square" rtlCol="0">
            <a:spAutoFit/>
          </a:bodyPr>
          <a:lstStyle/>
          <a:p>
            <a:r>
              <a:rPr lang="en-US" sz="2400" dirty="0" err="1" smtClean="0">
                <a:solidFill>
                  <a:schemeClr val="bg1"/>
                </a:solidFill>
              </a:rPr>
              <a:t>RTUGeoEd</a:t>
            </a:r>
            <a:r>
              <a:rPr lang="en-US" sz="2400" dirty="0" smtClean="0">
                <a:solidFill>
                  <a:schemeClr val="bg1"/>
                </a:solidFill>
              </a:rPr>
              <a:t> supported by DUE</a:t>
            </a:r>
            <a:r>
              <a:rPr lang="en-US" sz="2400" dirty="0">
                <a:solidFill>
                  <a:schemeClr val="bg1"/>
                </a:solidFill>
              </a:rPr>
              <a:t>-</a:t>
            </a:r>
            <a:r>
              <a:rPr lang="en-US" sz="2400" dirty="0" smtClean="0">
                <a:solidFill>
                  <a:schemeClr val="bg1"/>
                </a:solidFill>
              </a:rPr>
              <a:t>1134954; </a:t>
            </a:r>
            <a:r>
              <a:rPr lang="cs-CZ" sz="2400" dirty="0" smtClean="0">
                <a:solidFill>
                  <a:schemeClr val="bg1"/>
                </a:solidFill>
              </a:rPr>
              <a:t>DUE</a:t>
            </a:r>
            <a:r>
              <a:rPr lang="cs-CZ" sz="2400" dirty="0">
                <a:solidFill>
                  <a:schemeClr val="bg1"/>
                </a:solidFill>
              </a:rPr>
              <a:t>-</a:t>
            </a:r>
            <a:r>
              <a:rPr lang="cs-CZ" sz="2400" dirty="0" smtClean="0">
                <a:solidFill>
                  <a:schemeClr val="bg1"/>
                </a:solidFill>
              </a:rPr>
              <a:t>1134963</a:t>
            </a:r>
            <a:endParaRPr lang="cs-CZ" sz="2400" dirty="0">
              <a:solidFill>
                <a:schemeClr val="bg1"/>
              </a:solidFill>
            </a:endParaRPr>
          </a:p>
        </p:txBody>
      </p:sp>
      <p:sp>
        <p:nvSpPr>
          <p:cNvPr id="3" name="TextBox 2"/>
          <p:cNvSpPr txBox="1"/>
          <p:nvPr/>
        </p:nvSpPr>
        <p:spPr>
          <a:xfrm>
            <a:off x="24231600" y="6629400"/>
            <a:ext cx="10287000" cy="1354217"/>
          </a:xfrm>
          <a:prstGeom prst="rect">
            <a:avLst/>
          </a:prstGeom>
          <a:noFill/>
        </p:spPr>
        <p:txBody>
          <a:bodyPr wrap="square" rtlCol="0">
            <a:spAutoFit/>
          </a:bodyPr>
          <a:lstStyle/>
          <a:p>
            <a:pPr marL="342900" indent="-342900">
              <a:spcBef>
                <a:spcPts val="600"/>
              </a:spcBef>
              <a:spcAft>
                <a:spcPts val="600"/>
              </a:spcAft>
              <a:buFont typeface="Wingdings" charset="2"/>
              <a:buChar char="§"/>
            </a:pPr>
            <a:r>
              <a:rPr lang="en-US" sz="2400" dirty="0" smtClean="0"/>
              <a:t>Supports educational innovation at the undergraduate level in all disciplines</a:t>
            </a:r>
          </a:p>
          <a:p>
            <a:pPr marL="342900" indent="-342900">
              <a:spcBef>
                <a:spcPts val="600"/>
              </a:spcBef>
              <a:spcAft>
                <a:spcPts val="600"/>
              </a:spcAft>
              <a:buFont typeface="Wingdings" charset="2"/>
              <a:buChar char="§"/>
            </a:pPr>
            <a:r>
              <a:rPr lang="en-US" sz="2400" dirty="0" smtClean="0"/>
              <a:t>May and January deadlines each year, for </a:t>
            </a:r>
            <a:r>
              <a:rPr lang="en-US" sz="2400" b="1" u="sng" dirty="0" smtClean="0"/>
              <a:t>small*</a:t>
            </a:r>
            <a:r>
              <a:rPr lang="en-US" sz="2400" dirty="0" smtClean="0"/>
              <a:t> and larger projects</a:t>
            </a:r>
            <a:endParaRPr lang="en-US" sz="2400" dirty="0"/>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5"/>
                                        </p:tgtEl>
                                        <p:attrNameLst>
                                          <p:attrName>style.visibility</p:attrName>
                                        </p:attrNameLst>
                                      </p:cBhvr>
                                      <p:to>
                                        <p:strVal val="visible"/>
                                      </p:to>
                                    </p:set>
                                    <p:animEffect transition="in" filter="fade">
                                      <p:cBhvr>
                                        <p:cTn id="7" dur="2000"/>
                                        <p:tgtEl>
                                          <p:spTgt spid="6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5" grpId="0" animBg="1"/>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 Id="rId2" Type="http://schemas.openxmlformats.org/officeDocument/2006/relationships/image" Target="../media/image2.jpeg"/></Relationships>
</file>

<file path=ppt/theme/theme1.xml><?xml version="1.0" encoding="utf-8"?>
<a:theme xmlns:a="http://schemas.openxmlformats.org/drawingml/2006/main" name="Median">
  <a:themeElements>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Median.thmx</Template>
  <TotalTime>1266</TotalTime>
  <Words>898</Words>
  <Application>Microsoft Macintosh PowerPoint</Application>
  <PresentationFormat>Custom</PresentationFormat>
  <Paragraphs>79</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Median</vt:lpstr>
      <vt:lpstr>PowerPoint Presentation</vt:lpstr>
    </vt:vector>
  </TitlesOfParts>
  <Company>Buffalo State College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Robin L. Foster</dc:creator>
  <cp:lastModifiedBy>Jeffrey Ryan</cp:lastModifiedBy>
  <cp:revision>124</cp:revision>
  <dcterms:created xsi:type="dcterms:W3CDTF">2005-03-16T15:57:41Z</dcterms:created>
  <dcterms:modified xsi:type="dcterms:W3CDTF">2011-12-02T22:49:37Z</dcterms:modified>
</cp:coreProperties>
</file>