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384E-25F3-4256-BB7D-5460CB67DA3E}" type="datetimeFigureOut">
              <a:rPr lang="en-US" smtClean="0"/>
              <a:pPr/>
              <a:t>6/24/2010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3658-7208-4F91-8159-99F6EAB3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/>
              <a:t>Digital </a:t>
            </a:r>
            <a:r>
              <a:rPr lang="en-US" sz="5400" b="1" dirty="0" smtClean="0"/>
              <a:t>links, </a:t>
            </a:r>
            <a:br>
              <a:rPr lang="en-US" sz="5400" b="1" dirty="0" smtClean="0"/>
            </a:br>
            <a:r>
              <a:rPr lang="en-US" sz="5400" b="1" dirty="0" smtClean="0"/>
              <a:t>Real connections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Three tales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blogging </a:t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helping to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build community</a:t>
            </a:r>
            <a:endParaRPr lang="en-US" sz="5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DEB400"/>
                </a:solidFill>
              </a:rPr>
              <a:t>Callan Bentley</a:t>
            </a:r>
          </a:p>
        </p:txBody>
      </p:sp>
      <p:pic>
        <p:nvPicPr>
          <p:cNvPr id="5" name="Picture 2" descr="C:\Documents and Settings\cbentley\My Documents\NOVA_Anandale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486400"/>
            <a:ext cx="45720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1133475"/>
            <a:ext cx="44577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1138238"/>
            <a:ext cx="44577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676400" y="1117242"/>
            <a:ext cx="5181600" cy="4633870"/>
            <a:chOff x="1676400" y="1066799"/>
            <a:chExt cx="5257800" cy="471007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6400" y="1066799"/>
              <a:ext cx="4305300" cy="4710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5943600" y="1143000"/>
              <a:ext cx="990600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062663" cy="458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010400" cy="677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249751" cy="570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7343" t="63541" r="64844" b="25000"/>
          <a:stretch>
            <a:fillRect/>
          </a:stretch>
        </p:blipFill>
        <p:spPr bwMode="auto">
          <a:xfrm>
            <a:off x="2590800" y="77274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25781" t="54167" r="50781" b="39583"/>
          <a:stretch>
            <a:fillRect/>
          </a:stretch>
        </p:blipFill>
        <p:spPr bwMode="auto">
          <a:xfrm>
            <a:off x="304800" y="533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5000" t="11111" r="6667" b="68889"/>
          <a:stretch>
            <a:fillRect/>
          </a:stretch>
        </p:blipFill>
        <p:spPr bwMode="auto">
          <a:xfrm>
            <a:off x="3352800" y="0"/>
            <a:ext cx="5715000" cy="97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Digital links,  Real connections  Three tales of blogging  helping to build community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links; Real connections: How blogging helps build community</dc:title>
  <dc:creator>Callan Bentley</dc:creator>
  <cp:lastModifiedBy>Callan Bentley</cp:lastModifiedBy>
  <cp:revision>9</cp:revision>
  <dcterms:created xsi:type="dcterms:W3CDTF">2010-06-23T19:42:36Z</dcterms:created>
  <dcterms:modified xsi:type="dcterms:W3CDTF">2010-06-24T14:57:47Z</dcterms:modified>
</cp:coreProperties>
</file>