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83" r:id="rId3"/>
    <p:sldId id="276" r:id="rId4"/>
    <p:sldId id="277" r:id="rId5"/>
    <p:sldId id="278" r:id="rId6"/>
    <p:sldId id="274" r:id="rId7"/>
    <p:sldId id="267" r:id="rId8"/>
    <p:sldId id="279" r:id="rId9"/>
    <p:sldId id="262" r:id="rId10"/>
    <p:sldId id="270" r:id="rId11"/>
    <p:sldId id="271" r:id="rId12"/>
    <p:sldId id="257" r:id="rId13"/>
    <p:sldId id="263" r:id="rId14"/>
    <p:sldId id="280" r:id="rId15"/>
    <p:sldId id="281" r:id="rId16"/>
    <p:sldId id="282" r:id="rId17"/>
    <p:sldId id="259" r:id="rId18"/>
    <p:sldId id="264" r:id="rId19"/>
    <p:sldId id="265" r:id="rId20"/>
  </p:sldIdLst>
  <p:sldSz cx="9144000" cy="6858000" type="screen4x3"/>
  <p:notesSz cx="6858000" cy="90773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-1632" y="-126"/>
      </p:cViewPr>
      <p:guideLst>
        <p:guide orient="horz" pos="2859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0F6C0-3E15-4C7C-818A-E3F8EA7223B6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1883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1883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9057F-EE41-4891-B367-0BD207852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000" y="1828801"/>
            <a:ext cx="8077200" cy="17716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5E78E-AA00-43BB-AD4A-1A0A83445F42}" type="datetimeFigureOut">
              <a:rPr lang="en-US" smtClean="0"/>
              <a:pPr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6DB03-072D-42D1-ADC6-06F8257ED91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G:\workforce\WEBINARS\Logos\agilogo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96200" y="6400800"/>
            <a:ext cx="1308865" cy="3603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National Perspective on Geosciences at Community Colleges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Leila M. Gonzales</a:t>
            </a:r>
          </a:p>
          <a:p>
            <a:r>
              <a:rPr lang="en-US" dirty="0" smtClean="0"/>
              <a:t>American Geological Institute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" descr="GeneralProgramsCC_final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1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1" descr="CoreGeoscienceCC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9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Participation of Under-represented Minorities</a:t>
            </a:r>
            <a:endParaRPr lang="en-US" sz="36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9" y="1095911"/>
            <a:ext cx="8367711" cy="5228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Gender Parity in College Enrollments</a:t>
            </a:r>
            <a:endParaRPr lang="en-US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143000"/>
            <a:ext cx="7286625" cy="512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Degrees Conferred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778" y="1314450"/>
            <a:ext cx="8692622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Minority Participation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19212"/>
            <a:ext cx="8763000" cy="4931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 Parity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19200"/>
            <a:ext cx="8763000" cy="4931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Information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700212"/>
            <a:ext cx="6934200" cy="4295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Information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295400"/>
            <a:ext cx="7535611" cy="5027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we go from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 DGD with information from H. Macdonald</a:t>
            </a:r>
          </a:p>
          <a:p>
            <a:pPr lvl="1"/>
            <a:r>
              <a:rPr lang="en-US" dirty="0" smtClean="0"/>
              <a:t>NCES, DGD information merge.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Information on faculty diversity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Colleges at a 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750,164 Associate’s degrees conferred in 2008</a:t>
            </a:r>
          </a:p>
          <a:p>
            <a:pPr lvl="1"/>
            <a:r>
              <a:rPr lang="en-US" dirty="0" smtClean="0"/>
              <a:t>2,268 geoscience and geoscience-related AA/AS degrees</a:t>
            </a:r>
          </a:p>
          <a:p>
            <a:r>
              <a:rPr lang="en-US" dirty="0" smtClean="0"/>
              <a:t>Higher pool of diversity than in 4-yr institutions (esp. Hispanic students)</a:t>
            </a:r>
          </a:p>
          <a:p>
            <a:r>
              <a:rPr lang="en-US" dirty="0" smtClean="0"/>
              <a:t>Transfer potential</a:t>
            </a:r>
          </a:p>
          <a:p>
            <a:pPr lvl="1"/>
            <a:r>
              <a:rPr lang="en-US" dirty="0" smtClean="0"/>
              <a:t>~67% of students intend to obtain a  bachelor’s degree. </a:t>
            </a:r>
            <a:r>
              <a:rPr lang="en-US" sz="2000" i="1" dirty="0" smtClean="0"/>
              <a:t>(Special Analysis 2008, Condition of Education, NCES)</a:t>
            </a:r>
            <a:endParaRPr lang="en-US" sz="20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Enrollment Trends at 4-year Institutions</a:t>
            </a:r>
            <a:endParaRPr lang="en-U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3704" y="1066800"/>
            <a:ext cx="8056896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Degree Trends at 4-year Institutions</a:t>
            </a:r>
            <a:endParaRPr lang="en-U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972842"/>
            <a:ext cx="7696200" cy="5260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066800"/>
            <a:ext cx="8961120" cy="5107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122238"/>
            <a:ext cx="8229600" cy="715962"/>
          </a:xfrm>
          <a:prstGeom prst="rect">
            <a:avLst/>
          </a:prstGeom>
        </p:spPr>
        <p:txBody>
          <a:bodyPr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Minority Representation at 4-year Institutions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338263"/>
            <a:ext cx="8991600" cy="4273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122238"/>
            <a:ext cx="8229600" cy="715962"/>
          </a:xfrm>
          <a:prstGeom prst="rect">
            <a:avLst/>
          </a:prstGeom>
        </p:spPr>
        <p:txBody>
          <a:bodyPr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Minority Representation at 4-year Institutions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143000"/>
            <a:ext cx="7921278" cy="509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76200"/>
            <a:ext cx="8229600" cy="715962"/>
          </a:xfrm>
          <a:prstGeom prst="rect">
            <a:avLst/>
          </a:prstGeom>
        </p:spPr>
        <p:txBody>
          <a:bodyPr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Minority Representation at 4-year Institutions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838200"/>
            <a:ext cx="869395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76200"/>
            <a:ext cx="8229600" cy="715962"/>
          </a:xfrm>
          <a:prstGeom prst="rect">
            <a:avLst/>
          </a:prstGeom>
        </p:spPr>
        <p:txBody>
          <a:bodyPr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Degree Gender Parity at 4-year Institutions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Community College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233 of 1685 community colleges have degree programs in the geosciences or related physical sciences.</a:t>
            </a:r>
          </a:p>
          <a:p>
            <a:endParaRPr lang="en-US" sz="1500" dirty="0" smtClean="0"/>
          </a:p>
          <a:p>
            <a:pPr lvl="1"/>
            <a:r>
              <a:rPr lang="en-US" sz="3100" dirty="0" smtClean="0"/>
              <a:t>145 offer “general” geoscience programs. </a:t>
            </a:r>
          </a:p>
          <a:p>
            <a:pPr lvl="2"/>
            <a:r>
              <a:rPr lang="en-US" sz="2600" dirty="0" smtClean="0"/>
              <a:t>Physical Science, Environmental Science, Natural Science</a:t>
            </a:r>
          </a:p>
          <a:p>
            <a:endParaRPr lang="en-US" sz="1500" dirty="0" smtClean="0"/>
          </a:p>
          <a:p>
            <a:pPr lvl="1"/>
            <a:r>
              <a:rPr lang="en-US" sz="3100" dirty="0" smtClean="0"/>
              <a:t>76 offer “core” geoscience programs. </a:t>
            </a:r>
          </a:p>
          <a:p>
            <a:pPr lvl="2"/>
            <a:r>
              <a:rPr lang="en-US" sz="2600" dirty="0" smtClean="0"/>
              <a:t>Geology/Earth Science, Atmospheric Science, Hydrology, Oceanography,</a:t>
            </a:r>
          </a:p>
          <a:p>
            <a:pPr lvl="2"/>
            <a:r>
              <a:rPr lang="en-US" sz="2600" dirty="0" smtClean="0"/>
              <a:t>CA = 44, TX = 12</a:t>
            </a:r>
          </a:p>
          <a:p>
            <a:endParaRPr lang="en-US" sz="1400" dirty="0" smtClean="0"/>
          </a:p>
          <a:p>
            <a:r>
              <a:rPr lang="en-US" dirty="0" smtClean="0"/>
              <a:t>Community college adaptability to changing workforce requirements</a:t>
            </a:r>
          </a:p>
          <a:p>
            <a:pPr lvl="1"/>
            <a:r>
              <a:rPr lang="en-US" dirty="0" smtClean="0"/>
              <a:t>New programs in renewable energy, sustainable development, etc.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224</Words>
  <Application>Microsoft Office PowerPoint</Application>
  <PresentationFormat>On-screen Show (4:3)</PresentationFormat>
  <Paragraphs>39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A National Perspective on Geosciences at Community Colleges</vt:lpstr>
      <vt:lpstr>Community Colleges at a Glance</vt:lpstr>
      <vt:lpstr>Enrollment Trends at 4-year Institutions</vt:lpstr>
      <vt:lpstr>Degree Trends at 4-year Institutions</vt:lpstr>
      <vt:lpstr>Slide 5</vt:lpstr>
      <vt:lpstr>Slide 6</vt:lpstr>
      <vt:lpstr>Slide 7</vt:lpstr>
      <vt:lpstr>Slide 8</vt:lpstr>
      <vt:lpstr>Community College Trends</vt:lpstr>
      <vt:lpstr>Slide 10</vt:lpstr>
      <vt:lpstr>Slide 11</vt:lpstr>
      <vt:lpstr>Participation of Under-represented Minorities</vt:lpstr>
      <vt:lpstr>Gender Parity in College Enrollments</vt:lpstr>
      <vt:lpstr>Degrees Conferred</vt:lpstr>
      <vt:lpstr>Minority Participation</vt:lpstr>
      <vt:lpstr>Gender Parity</vt:lpstr>
      <vt:lpstr>Faculty Information</vt:lpstr>
      <vt:lpstr>Faculty Information</vt:lpstr>
      <vt:lpstr>Where do we go from here?</vt:lpstr>
    </vt:vector>
  </TitlesOfParts>
  <Company>American Geological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National Perspective on Geoscience at Community Colleges</dc:title>
  <dc:creator>Leila Gonzales</dc:creator>
  <cp:lastModifiedBy>Leila Gonzales</cp:lastModifiedBy>
  <cp:revision>69</cp:revision>
  <dcterms:created xsi:type="dcterms:W3CDTF">2010-06-18T13:03:23Z</dcterms:created>
  <dcterms:modified xsi:type="dcterms:W3CDTF">2010-06-24T21:59:30Z</dcterms:modified>
</cp:coreProperties>
</file>