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746F7-146F-4006-AE8D-4C0BED7726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A9E37-93D7-4437-B8B2-87616DD45C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746F7-146F-4006-AE8D-4C0BED7726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6/19/2012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A9E37-93D7-4437-B8B2-87616DD45C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7" t="4286" r="11785" b="5429"/>
          <a:stretch/>
        </p:blipFill>
        <p:spPr bwMode="auto">
          <a:xfrm>
            <a:off x="307500" y="167640"/>
            <a:ext cx="8074500" cy="5852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248400"/>
            <a:ext cx="830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FF"/>
                </a:solidFill>
              </a:rPr>
              <a:t>Source: W.M. Stigliani, from </a:t>
            </a:r>
            <a:r>
              <a:rPr lang="en-US" sz="1400" i="1" dirty="0" smtClean="0">
                <a:solidFill>
                  <a:srgbClr val="0000FF"/>
                </a:solidFill>
              </a:rPr>
              <a:t>Visioning a Sustainable World</a:t>
            </a:r>
            <a:r>
              <a:rPr lang="en-US" sz="1400" dirty="0" smtClean="0">
                <a:solidFill>
                  <a:srgbClr val="0000FF"/>
                </a:solidFill>
              </a:rPr>
              <a:t>, class lecture slide. University of Northern Iowa (spring semester, 2011).   </a:t>
            </a:r>
            <a:endParaRPr lang="en-US" sz="1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687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>College of Natural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temp</dc:creator>
  <cp:lastModifiedBy>temp</cp:lastModifiedBy>
  <cp:revision>1</cp:revision>
  <dcterms:created xsi:type="dcterms:W3CDTF">2012-06-19T19:51:13Z</dcterms:created>
  <dcterms:modified xsi:type="dcterms:W3CDTF">2012-06-19T19:59:21Z</dcterms:modified>
</cp:coreProperties>
</file>