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FA2"/>
    <a:srgbClr val="020000"/>
    <a:srgbClr val="2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6419-AE6B-2448-A8EE-1A563024111F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9234-BA34-E64E-91CB-4C42B07E6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10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34-BA34-E64E-91CB-4C42B07E6B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60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21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58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18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1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37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21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61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91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1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05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0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FFFF"/>
            </a:gs>
            <a:gs pos="81000">
              <a:srgbClr val="FFFFFF">
                <a:alpha val="53000"/>
              </a:srgb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681" y="274637"/>
            <a:ext cx="3994462" cy="166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9147"/>
            <a:ext cx="8229600" cy="403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9A57-3668-8A46-986A-08BE96C334D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EECB-2323-C94D-A746-645897D105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ACCE en 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143" y="0"/>
            <a:ext cx="4869857" cy="16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7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cce.net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FFA2"/>
            </a:gs>
            <a:gs pos="62000">
              <a:srgbClr val="FFFFFF"/>
            </a:gs>
          </a:gsLst>
          <a:lin ang="182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877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Examples of Unexpected Near-Term Impacts of Global Climate Change: Sea Level Rise and Water Resource Issues in Southeast </a:t>
            </a:r>
            <a:r>
              <a:rPr lang="en-US" sz="3200" b="1" dirty="0" smtClean="0"/>
              <a:t>Florida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4545"/>
            <a:ext cx="6400800" cy="95162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(Trying to connect using regionally relevant content and a focus on the built environment)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991047"/>
            <a:ext cx="6400800" cy="951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Jeff Ryan, Univ. South Florida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(PI, Coastal Areas Climate Change Education Partnership)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11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od control structur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4" t="5747" r="6778" b="68793"/>
          <a:stretch/>
        </p:blipFill>
        <p:spPr>
          <a:xfrm>
            <a:off x="745203" y="3887937"/>
            <a:ext cx="7581771" cy="2824239"/>
          </a:xfrm>
          <a:prstGeom prst="rect">
            <a:avLst/>
          </a:prstGeom>
        </p:spPr>
      </p:pic>
      <p:pic>
        <p:nvPicPr>
          <p:cNvPr id="5" name="Picture 4" descr="Everglades water contro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2" t="45174" r="21072" b="24120"/>
          <a:stretch/>
        </p:blipFill>
        <p:spPr>
          <a:xfrm>
            <a:off x="0" y="0"/>
            <a:ext cx="4052588" cy="3070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646" y="1526940"/>
            <a:ext cx="4581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b="1" dirty="0" smtClean="0"/>
              <a:t>Big Issue 2: Even modest sea level rise will render most SE Florida flow/flood control structures largely ineffective.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b="1" dirty="0" smtClean="0"/>
              <a:t>Limits removal of storm water (huge w/ hurricanes!)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b="1" dirty="0" smtClean="0"/>
              <a:t>Greater saltwater intrusion into surface channels and water bodies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b="1" dirty="0" smtClean="0"/>
              <a:t>Major Everglades habitat loss!</a:t>
            </a:r>
          </a:p>
        </p:txBody>
      </p:sp>
    </p:spTree>
    <p:extLst>
      <p:ext uri="{BB962C8B-B14F-4D97-AF65-F5344CB8AC3E}">
        <p14:creationId xmlns:p14="http://schemas.microsoft.com/office/powerpoint/2010/main" xmlns="" val="313055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3" y="141083"/>
            <a:ext cx="3836965" cy="166430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Problem: connecting with students on climate change…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good content is “distant” (i.e., happening in remote places, or focused on effects that are remote in time to non-geologists)</a:t>
            </a:r>
          </a:p>
          <a:p>
            <a:r>
              <a:rPr lang="en-US" dirty="0" smtClean="0"/>
              <a:t>{Educational best practice: connect with learner’s experiences, needs, and concerns to facilitate their constructing new knowledge.}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7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81" y="153691"/>
            <a:ext cx="3394551" cy="1664309"/>
          </a:xfrm>
        </p:spPr>
        <p:txBody>
          <a:bodyPr/>
          <a:lstStyle/>
          <a:p>
            <a:r>
              <a:rPr lang="en-US" b="1" dirty="0" smtClean="0"/>
              <a:t>The CACCE Topical Focus: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Low-lying coastal regions </a:t>
            </a:r>
            <a:r>
              <a:rPr lang="en-US" sz="3000" dirty="0" smtClean="0"/>
              <a:t>(FL, PR, VI, but more widely applicable)</a:t>
            </a:r>
          </a:p>
          <a:p>
            <a:r>
              <a:rPr lang="en-US" sz="3000" b="1" dirty="0" smtClean="0"/>
              <a:t>The “built environment” </a:t>
            </a:r>
            <a:r>
              <a:rPr lang="en-US" sz="3000" dirty="0" smtClean="0"/>
              <a:t>(where people live and work)</a:t>
            </a:r>
          </a:p>
          <a:p>
            <a:r>
              <a:rPr lang="en-US" sz="3000" b="1" dirty="0" smtClean="0"/>
              <a:t>Near-term impacts and responses </a:t>
            </a:r>
            <a:r>
              <a:rPr lang="en-US" sz="3000" dirty="0" smtClean="0"/>
              <a:t>(connecting with stakeholder experiences, empowering efforts at remedy) </a:t>
            </a:r>
            <a:r>
              <a:rPr lang="en-US" sz="3000" b="1" dirty="0" smtClean="0">
                <a:solidFill>
                  <a:srgbClr val="800000"/>
                </a:solidFill>
              </a:rPr>
              <a:t>[Resiliency</a:t>
            </a:r>
            <a:r>
              <a:rPr lang="en-US" sz="3000" dirty="0" smtClean="0"/>
              <a:t>]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0480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36" y="274636"/>
            <a:ext cx="3761363" cy="1664309"/>
          </a:xfrm>
        </p:spPr>
        <p:txBody>
          <a:bodyPr/>
          <a:lstStyle/>
          <a:p>
            <a:r>
              <a:rPr lang="en-US" b="1" dirty="0" smtClean="0"/>
              <a:t>Major Emphasis: Sea Level Rise</a:t>
            </a:r>
            <a:endParaRPr lang="en-US" b="1" dirty="0"/>
          </a:p>
        </p:txBody>
      </p:sp>
      <p:pic>
        <p:nvPicPr>
          <p:cNvPr id="7" name="Picture 6" descr="Recent Sea Level Ris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" t="3291" r="50976" b="70541"/>
          <a:stretch/>
        </p:blipFill>
        <p:spPr>
          <a:xfrm>
            <a:off x="4219239" y="1938945"/>
            <a:ext cx="4789215" cy="3352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636" y="2304859"/>
            <a:ext cx="3958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Florida and Caribbean territories/nations are particularly vulnerable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Exacerbates storm effects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Impacts are near-term (5-10 years; already an issues with urban planners regionally)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5524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7" y="274637"/>
            <a:ext cx="3806724" cy="166430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Problem: Very few relevant educational resources!!</a:t>
            </a:r>
            <a:endParaRPr lang="en-US" sz="3200" b="1" dirty="0"/>
          </a:p>
        </p:txBody>
      </p:sp>
      <p:pic>
        <p:nvPicPr>
          <p:cNvPr id="5" name="Picture 4" descr="SE FL Res Water res 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844" y="1568619"/>
            <a:ext cx="4087249" cy="5289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97" y="2237496"/>
            <a:ext cx="43358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/>
              <a:t>Florida Center for Environmental Studies at Florida Atlantic University (a CACCE Partner)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/>
              <a:t>Substantial library of informational documents on FL-specific impacts of changing climate.  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/>
              <a:t>Accessible on their website or via the CACCE Information Portal (</a:t>
            </a:r>
            <a:r>
              <a:rPr lang="en-US" sz="2400" b="1" dirty="0" smtClean="0">
                <a:hlinkClick r:id="rId3"/>
              </a:rPr>
              <a:t>www.cacce.net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5181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81" y="274637"/>
            <a:ext cx="3787679" cy="166430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Instructional Approach: Investigation/Interpretation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9146"/>
            <a:ext cx="8229600" cy="4532631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Resources:</a:t>
            </a:r>
            <a:r>
              <a:rPr lang="en-US" sz="3000" dirty="0" smtClean="0"/>
              <a:t> FCES report, Google Earth (.</a:t>
            </a:r>
            <a:r>
              <a:rPr lang="en-US" sz="3000" dirty="0" err="1" smtClean="0"/>
              <a:t>kml</a:t>
            </a:r>
            <a:r>
              <a:rPr lang="en-US" sz="3000" dirty="0" smtClean="0"/>
              <a:t> file of bookmarked features provided)</a:t>
            </a:r>
          </a:p>
          <a:p>
            <a:r>
              <a:rPr lang="en-US" sz="3000" b="1" dirty="0" smtClean="0"/>
              <a:t>Learning Goals: </a:t>
            </a:r>
            <a:r>
              <a:rPr lang="en-US" sz="3000" dirty="0" smtClean="0"/>
              <a:t>greater understanding/appreciation of the interplay of climate and human activities; facility with reading technical literature for information; GIS skill development; critical analysis of data</a:t>
            </a:r>
          </a:p>
          <a:p>
            <a:r>
              <a:rPr lang="en-US" sz="3000" b="1" dirty="0" smtClean="0"/>
              <a:t>Activity</a:t>
            </a:r>
            <a:r>
              <a:rPr lang="en-US" sz="3000" dirty="0" smtClean="0"/>
              <a:t>: A directed reading of the FCES document, with some Google Earth data collection/measurement activities to “discover” the veracity of the text and better understand the region’s geography/geology.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7157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scayne hydro cyc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5" t="21503" r="8823" b="33089"/>
          <a:stretch/>
        </p:blipFill>
        <p:spPr>
          <a:xfrm>
            <a:off x="4548949" y="1747463"/>
            <a:ext cx="4291200" cy="3114000"/>
          </a:xfrm>
          <a:prstGeom prst="rect">
            <a:avLst/>
          </a:prstGeom>
        </p:spPr>
      </p:pic>
      <p:pic>
        <p:nvPicPr>
          <p:cNvPr id="6" name="Picture 5" descr="SE FL hydro cyc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3" t="7352" r="11549" b="11545"/>
          <a:stretch/>
        </p:blipFill>
        <p:spPr>
          <a:xfrm>
            <a:off x="0" y="332601"/>
            <a:ext cx="4247511" cy="5901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1518" y="5201638"/>
            <a:ext cx="5065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b="1" dirty="0" smtClean="0"/>
              <a:t>The Biscayne Aquifer: provides water for all of SE Florida (5.5 million people!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b="1" dirty="0" smtClean="0"/>
              <a:t>An Unconfined, Surficial Aquifer system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210456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ent Sea Level Ris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" t="3291" r="50976" b="70541"/>
          <a:stretch/>
        </p:blipFill>
        <p:spPr>
          <a:xfrm>
            <a:off x="196563" y="15118"/>
            <a:ext cx="3172019" cy="2220399"/>
          </a:xfrm>
          <a:prstGeom prst="rect">
            <a:avLst/>
          </a:prstGeom>
        </p:spPr>
      </p:pic>
      <p:pic>
        <p:nvPicPr>
          <p:cNvPr id="6" name="Picture 5" descr="Sea level rise projec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135" y="2133764"/>
            <a:ext cx="6361865" cy="4585127"/>
          </a:xfrm>
          <a:prstGeom prst="rect">
            <a:avLst/>
          </a:prstGeom>
        </p:spPr>
      </p:pic>
      <p:pic>
        <p:nvPicPr>
          <p:cNvPr id="7" name="Picture 6" descr="Incremental sea level ris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3" y="2354284"/>
            <a:ext cx="25654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7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nt Sea Level Ris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80" t="1571" r="1391" b="43573"/>
          <a:stretch/>
        </p:blipFill>
        <p:spPr>
          <a:xfrm>
            <a:off x="0" y="324210"/>
            <a:ext cx="4400006" cy="628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1211" y="1610139"/>
            <a:ext cx="4294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/>
              <a:t>Big Issue 1: In an Aquifer with a constrained Water Table, (elevation: 1 meter above sea level; Land elevation: 1-2 meters above sea level!)  small increases in Sea Level lead to HUGE (40:1) increases in Saltwater intrusion! 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/>
              <a:t>Result: potentially catastrophic losses of potable water with as little as 3-6 inches higher sea level (10-20 years).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87208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458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Examples of Unexpected Near-Term Impacts of Global Climate Change: Sea Level Rise and Water Resource Issues in Southeast Florida</vt:lpstr>
      <vt:lpstr>Problem: connecting with students on climate change…</vt:lpstr>
      <vt:lpstr>The CACCE Topical Focus:</vt:lpstr>
      <vt:lpstr>Major Emphasis: Sea Level Rise</vt:lpstr>
      <vt:lpstr>Problem: Very few relevant educational resources!!</vt:lpstr>
      <vt:lpstr>Instructional Approach: Investigation/Interpretation</vt:lpstr>
      <vt:lpstr>Slide 7</vt:lpstr>
      <vt:lpstr>Slide 8</vt:lpstr>
      <vt:lpstr>Slide 9</vt:lpstr>
      <vt:lpstr>Slide 10</vt:lpstr>
    </vt:vector>
  </TitlesOfParts>
  <Company>University of South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Unexpected Near-Term Impacts of Global Climate Change: Sea Level Rise and Water Resource Issues in Southeast Florida</dc:title>
  <dc:creator>Jeffrey Ryan</dc:creator>
  <cp:lastModifiedBy>mbruckne</cp:lastModifiedBy>
  <cp:revision>14</cp:revision>
  <dcterms:created xsi:type="dcterms:W3CDTF">2011-10-08T00:56:25Z</dcterms:created>
  <dcterms:modified xsi:type="dcterms:W3CDTF">2011-10-10T12:25:40Z</dcterms:modified>
</cp:coreProperties>
</file>