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57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ABE2A-44DE-4326-B95B-E8446FCBEFD3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E026-B4F9-47F8-98C7-59FE9934F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ABE2A-44DE-4326-B95B-E8446FCBEFD3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E026-B4F9-47F8-98C7-59FE9934F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ABE2A-44DE-4326-B95B-E8446FCBEFD3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E026-B4F9-47F8-98C7-59FE9934F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ABE2A-44DE-4326-B95B-E8446FCBEFD3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E026-B4F9-47F8-98C7-59FE9934F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ABE2A-44DE-4326-B95B-E8446FCBEFD3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E026-B4F9-47F8-98C7-59FE9934F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ABE2A-44DE-4326-B95B-E8446FCBEFD3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E026-B4F9-47F8-98C7-59FE9934F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ABE2A-44DE-4326-B95B-E8446FCBEFD3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E026-B4F9-47F8-98C7-59FE9934F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ABE2A-44DE-4326-B95B-E8446FCBEFD3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E026-B4F9-47F8-98C7-59FE9934F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ABE2A-44DE-4326-B95B-E8446FCBEFD3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E026-B4F9-47F8-98C7-59FE9934F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ABE2A-44DE-4326-B95B-E8446FCBEFD3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E026-B4F9-47F8-98C7-59FE9934F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ABE2A-44DE-4326-B95B-E8446FCBEFD3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E026-B4F9-47F8-98C7-59FE9934FA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1ABE2A-44DE-4326-B95B-E8446FCBEFD3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8CE026-B4F9-47F8-98C7-59FE9934F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2057400" cy="48409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38908" y="457200"/>
            <a:ext cx="569944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Calibri" pitchFamily="34" charset="0"/>
              </a:rPr>
              <a:t>Experiencing Volcanoes </a:t>
            </a:r>
          </a:p>
          <a:p>
            <a:r>
              <a:rPr lang="en-US" sz="3200" i="1" dirty="0" smtClean="0">
                <a:latin typeface="Calibri" pitchFamily="34" charset="0"/>
              </a:rPr>
              <a:t>		using</a:t>
            </a:r>
          </a:p>
          <a:p>
            <a:pPr algn="ctr"/>
            <a:endParaRPr lang="en-US" sz="2800" dirty="0" smtClean="0">
              <a:latin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</a:rPr>
              <a:t>Lyn </a:t>
            </a:r>
            <a:r>
              <a:rPr lang="en-US" sz="2400" dirty="0" err="1" smtClean="0">
                <a:latin typeface="Calibri" pitchFamily="34" charset="0"/>
              </a:rPr>
              <a:t>Gualtieri</a:t>
            </a:r>
            <a:endParaRPr lang="en-US" sz="2400" dirty="0" smtClean="0">
              <a:latin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</a:rPr>
              <a:t>Seattle University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  and</a:t>
            </a:r>
          </a:p>
          <a:p>
            <a:pPr algn="ctr"/>
            <a:r>
              <a:rPr lang="en-US" sz="2400" dirty="0" err="1" smtClean="0">
                <a:latin typeface="Calibri" pitchFamily="34" charset="0"/>
              </a:rPr>
              <a:t>Cascadia</a:t>
            </a:r>
            <a:r>
              <a:rPr lang="en-US" sz="2400" dirty="0" smtClean="0">
                <a:latin typeface="Calibri" pitchFamily="34" charset="0"/>
              </a:rPr>
              <a:t> Community College</a:t>
            </a:r>
          </a:p>
          <a:p>
            <a:pPr algn="ctr"/>
            <a:endParaRPr lang="en-US" dirty="0"/>
          </a:p>
        </p:txBody>
      </p:sp>
      <p:pic>
        <p:nvPicPr>
          <p:cNvPr id="1028" name="Picture 4" descr="http://vulcan.wr.usgs.gov/Imgs/Jpg/Baker/Images/Baker01_mount_baker_washington_03-21-01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vulcan.wr.usgs.gov/Imgs/Jpg/Rainier/Images/Rainier75_mount_rainier_from_paradise_1975_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572000"/>
            <a:ext cx="2819400" cy="184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vulcan.wr.usgs.gov/Imgs/Jpg/MSH/MSH05/MSH05_aerial_st_helens_hood_from_NW_02-25-05_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648200"/>
            <a:ext cx="2759624" cy="183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View of Haleakala Crater, Island of Maui, Hawai`i, looking E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581400"/>
            <a:ext cx="2819400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066800"/>
            <a:ext cx="7696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Visit Mt. Baker, Mt. Rainier, Mount St. Helens and Haleakala Crater (Hawaii) using Google Earth and answer the following questions. </a:t>
            </a:r>
          </a:p>
          <a:p>
            <a:pPr marL="342900" indent="-342900"/>
            <a:endParaRPr lang="en-US" dirty="0" smtClean="0">
              <a:latin typeface="Calibri" pitchFamily="34" charset="0"/>
            </a:endParaRPr>
          </a:p>
          <a:p>
            <a:pPr marL="342900" indent="-342900"/>
            <a:r>
              <a:rPr lang="en-US" dirty="0" smtClean="0">
                <a:latin typeface="Calibri" pitchFamily="34" charset="0"/>
              </a:rPr>
              <a:t>1. List your observations about all three volcanoes. Observe the summits,</a:t>
            </a:r>
          </a:p>
          <a:p>
            <a:pPr marL="342900" indent="-342900"/>
            <a:r>
              <a:rPr lang="en-US" dirty="0" smtClean="0">
                <a:latin typeface="Calibri" pitchFamily="34" charset="0"/>
              </a:rPr>
              <a:t>glaciers (if any), foothills of the mountains, vegetation, rivers and any other</a:t>
            </a:r>
          </a:p>
          <a:p>
            <a:pPr marL="342900" indent="-342900"/>
            <a:r>
              <a:rPr lang="en-US" dirty="0" smtClean="0">
                <a:latin typeface="Calibri" pitchFamily="34" charset="0"/>
              </a:rPr>
              <a:t>natural features.</a:t>
            </a:r>
          </a:p>
          <a:p>
            <a:pPr marL="342900" indent="-342900">
              <a:buAutoNum type="arabicPeriod"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2. Compare and contrast the landscapes based on your observations above. How        are the three Cascade volcanoes similar? How are they different?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3. How do the three Cascade volcanoes compare with Haleakala Crater?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</a:p>
          <a:p>
            <a:r>
              <a:rPr lang="en-US" dirty="0" smtClean="0">
                <a:latin typeface="Calibri" pitchFamily="34" charset="0"/>
              </a:rPr>
              <a:t>4. Suggest reasons for similarities and differences as answered above.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5. It is May 18, 1980 at 8:30 am. You are standing at the base of Mount St.       Helens. Describe what you would experience. What do you see, feel, hear, smell?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28600"/>
            <a:ext cx="30996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libri" pitchFamily="34" charset="0"/>
              </a:rPr>
              <a:t>Assignment</a:t>
            </a:r>
          </a:p>
          <a:p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53400" cy="685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Mt. Rainier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33400"/>
            <a:ext cx="5706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libri" pitchFamily="34" charset="0"/>
              </a:rPr>
              <a:t>Assignment outcomes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76400"/>
            <a:ext cx="841211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• Develop and hone skills in making observations about the natural world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• Understand how observations of physical characteristics of volcanoes lead to</a:t>
            </a:r>
          </a:p>
          <a:p>
            <a:r>
              <a:rPr lang="en-US" dirty="0" smtClean="0">
                <a:latin typeface="Calibri" pitchFamily="34" charset="0"/>
              </a:rPr>
              <a:t>interpretations about plate tectonic setting, chemical composition of magma, </a:t>
            </a:r>
          </a:p>
          <a:p>
            <a:r>
              <a:rPr lang="en-US" dirty="0" smtClean="0">
                <a:latin typeface="Calibri" pitchFamily="34" charset="0"/>
              </a:rPr>
              <a:t>rock type and weathering factors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• Link observations with textbook concepts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• Link landscape evolution with eruptive styles and tectonic settings and understand </a:t>
            </a:r>
          </a:p>
          <a:p>
            <a:r>
              <a:rPr lang="en-US" dirty="0" smtClean="0">
                <a:latin typeface="Calibri" pitchFamily="34" charset="0"/>
              </a:rPr>
              <a:t>the difference between Cascade and Hawaiian volcanoes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• Linking concepts to visuals helps students to learn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609600"/>
            <a:ext cx="5682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libri" pitchFamily="34" charset="0"/>
              </a:rPr>
              <a:t>Unexpected problems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57670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•  From what altitude should observations be made? 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•  Students can’t find Mt. Baker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•  Students rely on published photo captions or labels for </a:t>
            </a:r>
          </a:p>
          <a:p>
            <a:r>
              <a:rPr lang="en-US" sz="2800" dirty="0" smtClean="0">
                <a:latin typeface="Calibri" pitchFamily="34" charset="0"/>
              </a:rPr>
              <a:t>    “observations”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•  Focus on climate and not long term geologic history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•  Students think there is a right answer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533400"/>
            <a:ext cx="3131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libri" pitchFamily="34" charset="0"/>
              </a:rPr>
              <a:t>Assessment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654" y="1752600"/>
            <a:ext cx="849905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•  Did they understand that physical differences are attributed to </a:t>
            </a:r>
          </a:p>
          <a:p>
            <a:r>
              <a:rPr lang="en-US" sz="2400" dirty="0" smtClean="0">
                <a:latin typeface="Calibri" pitchFamily="34" charset="0"/>
              </a:rPr>
              <a:t>a number of factors and not just climate? Did they research</a:t>
            </a:r>
          </a:p>
          <a:p>
            <a:r>
              <a:rPr lang="en-US" sz="2400" dirty="0" smtClean="0">
                <a:latin typeface="Calibri" pitchFamily="34" charset="0"/>
              </a:rPr>
              <a:t>plate tectonics and volcano types? Did they make the connection? 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•  Did they make observations about large-scale landscape </a:t>
            </a:r>
          </a:p>
          <a:p>
            <a:r>
              <a:rPr lang="en-US" sz="2400" dirty="0" smtClean="0">
                <a:latin typeface="Calibri" pitchFamily="34" charset="0"/>
              </a:rPr>
              <a:t>features,  glaciers, rivers, weathering, vegetation?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229</TotalTime>
  <Words>261</Words>
  <Application>Microsoft Office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Aspect</vt:lpstr>
      <vt:lpstr>Slide 1</vt:lpstr>
      <vt:lpstr>Slide 2</vt:lpstr>
      <vt:lpstr>Slide 3</vt:lpstr>
      <vt:lpstr>Slide 4</vt:lpstr>
      <vt:lpstr>Slide 5</vt:lpstr>
      <vt:lpstr>Slide 6</vt:lpstr>
    </vt:vector>
  </TitlesOfParts>
  <Company>Cascadia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LG</dc:creator>
  <cp:lastModifiedBy>Lyn</cp:lastModifiedBy>
  <cp:revision>38</cp:revision>
  <dcterms:created xsi:type="dcterms:W3CDTF">2010-07-08T15:41:02Z</dcterms:created>
  <dcterms:modified xsi:type="dcterms:W3CDTF">2010-07-27T16:39:43Z</dcterms:modified>
</cp:coreProperties>
</file>